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16"/>
  </p:notesMasterIdLst>
  <p:sldIdLst>
    <p:sldId id="331" r:id="rId4"/>
    <p:sldId id="306" r:id="rId5"/>
    <p:sldId id="286" r:id="rId6"/>
    <p:sldId id="323" r:id="rId7"/>
    <p:sldId id="303" r:id="rId8"/>
    <p:sldId id="297" r:id="rId9"/>
    <p:sldId id="278" r:id="rId10"/>
    <p:sldId id="341" r:id="rId11"/>
    <p:sldId id="338" r:id="rId12"/>
    <p:sldId id="339" r:id="rId13"/>
    <p:sldId id="307" r:id="rId14"/>
    <p:sldId id="30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200"/>
    <a:srgbClr val="374F65"/>
    <a:srgbClr val="137D70"/>
    <a:srgbClr val="19A695"/>
    <a:srgbClr val="0680C3"/>
    <a:srgbClr val="90C221"/>
    <a:srgbClr val="07A398"/>
    <a:srgbClr val="2C2F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62" autoAdjust="0"/>
    <p:restoredTop sz="71104" autoAdjust="0"/>
  </p:normalViewPr>
  <p:slideViewPr>
    <p:cSldViewPr snapToGrid="0" showGuides="1">
      <p:cViewPr varScale="1">
        <p:scale>
          <a:sx n="108" d="100"/>
          <a:sy n="108" d="100"/>
        </p:scale>
        <p:origin x="1640" y="184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E039B-25E4-4A34-A592-8263535629BC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A6995-277D-4C47-B075-AD85F466D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19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03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70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801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성민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로그인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수빈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화 커뮤니티 형성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성원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 and open API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확인 및 적용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재윤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디자인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activity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연동 및 서기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353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820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AAB0D72-EF64-4427-BF41-BE766B3F0590}"/>
              </a:ext>
            </a:extLst>
          </p:cNvPr>
          <p:cNvSpPr>
            <a:spLocks/>
          </p:cNvSpPr>
          <p:nvPr userDrawn="1"/>
        </p:nvSpPr>
        <p:spPr bwMode="auto">
          <a:xfrm>
            <a:off x="-8316" y="1423107"/>
            <a:ext cx="12208633" cy="5434893"/>
          </a:xfrm>
          <a:custGeom>
            <a:avLst/>
            <a:gdLst>
              <a:gd name="connsiteX0" fmla="*/ 7143321 w 12208633"/>
              <a:gd name="connsiteY0" fmla="*/ 892474 h 5434893"/>
              <a:gd name="connsiteX1" fmla="*/ 7143335 w 12208633"/>
              <a:gd name="connsiteY1" fmla="*/ 895416 h 5434893"/>
              <a:gd name="connsiteX2" fmla="*/ 7147277 w 12208633"/>
              <a:gd name="connsiteY2" fmla="*/ 895507 h 5434893"/>
              <a:gd name="connsiteX3" fmla="*/ 7147099 w 12208633"/>
              <a:gd name="connsiteY3" fmla="*/ 892474 h 5434893"/>
              <a:gd name="connsiteX4" fmla="*/ 6355163 w 12208633"/>
              <a:gd name="connsiteY4" fmla="*/ 727493 h 5434893"/>
              <a:gd name="connsiteX5" fmla="*/ 6355358 w 12208633"/>
              <a:gd name="connsiteY5" fmla="*/ 727687 h 5434893"/>
              <a:gd name="connsiteX6" fmla="*/ 6354969 w 12208633"/>
              <a:gd name="connsiteY6" fmla="*/ 727687 h 5434893"/>
              <a:gd name="connsiteX7" fmla="*/ 6354969 w 12208633"/>
              <a:gd name="connsiteY7" fmla="*/ 728075 h 5434893"/>
              <a:gd name="connsiteX8" fmla="*/ 6355358 w 12208633"/>
              <a:gd name="connsiteY8" fmla="*/ 727687 h 5434893"/>
              <a:gd name="connsiteX9" fmla="*/ 6355552 w 12208633"/>
              <a:gd name="connsiteY9" fmla="*/ 727493 h 5434893"/>
              <a:gd name="connsiteX10" fmla="*/ 6355163 w 12208633"/>
              <a:gd name="connsiteY10" fmla="*/ 727493 h 5434893"/>
              <a:gd name="connsiteX11" fmla="*/ 8604691 w 12208633"/>
              <a:gd name="connsiteY11" fmla="*/ 725788 h 5434893"/>
              <a:gd name="connsiteX12" fmla="*/ 8591193 w 12208633"/>
              <a:gd name="connsiteY12" fmla="*/ 738248 h 5434893"/>
              <a:gd name="connsiteX13" fmla="*/ 8590674 w 12208633"/>
              <a:gd name="connsiteY13" fmla="*/ 889843 h 5434893"/>
              <a:gd name="connsiteX14" fmla="*/ 8603653 w 12208633"/>
              <a:gd name="connsiteY14" fmla="*/ 903341 h 5434893"/>
              <a:gd name="connsiteX15" fmla="*/ 8616632 w 12208633"/>
              <a:gd name="connsiteY15" fmla="*/ 889843 h 5434893"/>
              <a:gd name="connsiteX16" fmla="*/ 8616632 w 12208633"/>
              <a:gd name="connsiteY16" fmla="*/ 815603 h 5434893"/>
              <a:gd name="connsiteX17" fmla="*/ 8616632 w 12208633"/>
              <a:gd name="connsiteY17" fmla="*/ 738767 h 5434893"/>
              <a:gd name="connsiteX18" fmla="*/ 8604691 w 12208633"/>
              <a:gd name="connsiteY18" fmla="*/ 725788 h 5434893"/>
              <a:gd name="connsiteX19" fmla="*/ 8744865 w 12208633"/>
              <a:gd name="connsiteY19" fmla="*/ 683217 h 5434893"/>
              <a:gd name="connsiteX20" fmla="*/ 8735001 w 12208633"/>
              <a:gd name="connsiteY20" fmla="*/ 694119 h 5434893"/>
              <a:gd name="connsiteX21" fmla="*/ 8735520 w 12208633"/>
              <a:gd name="connsiteY21" fmla="*/ 892439 h 5434893"/>
              <a:gd name="connsiteX22" fmla="*/ 8746422 w 12208633"/>
              <a:gd name="connsiteY22" fmla="*/ 903341 h 5434893"/>
              <a:gd name="connsiteX23" fmla="*/ 8787436 w 12208633"/>
              <a:gd name="connsiteY23" fmla="*/ 903341 h 5434893"/>
              <a:gd name="connsiteX24" fmla="*/ 8801454 w 12208633"/>
              <a:gd name="connsiteY24" fmla="*/ 889324 h 5434893"/>
              <a:gd name="connsiteX25" fmla="*/ 8801454 w 12208633"/>
              <a:gd name="connsiteY25" fmla="*/ 818718 h 5434893"/>
              <a:gd name="connsiteX26" fmla="*/ 8807164 w 12208633"/>
              <a:gd name="connsiteY26" fmla="*/ 805739 h 5434893"/>
              <a:gd name="connsiteX27" fmla="*/ 8822739 w 12208633"/>
              <a:gd name="connsiteY27" fmla="*/ 781857 h 5434893"/>
              <a:gd name="connsiteX28" fmla="*/ 8811317 w 12208633"/>
              <a:gd name="connsiteY28" fmla="*/ 771474 h 5434893"/>
              <a:gd name="connsiteX29" fmla="*/ 8773938 w 12208633"/>
              <a:gd name="connsiteY29" fmla="*/ 771474 h 5434893"/>
              <a:gd name="connsiteX30" fmla="*/ 8756286 w 12208633"/>
              <a:gd name="connsiteY30" fmla="*/ 754342 h 5434893"/>
              <a:gd name="connsiteX31" fmla="*/ 8756286 w 12208633"/>
              <a:gd name="connsiteY31" fmla="*/ 725269 h 5434893"/>
              <a:gd name="connsiteX32" fmla="*/ 8755767 w 12208633"/>
              <a:gd name="connsiteY32" fmla="*/ 725269 h 5434893"/>
              <a:gd name="connsiteX33" fmla="*/ 8755767 w 12208633"/>
              <a:gd name="connsiteY33" fmla="*/ 694638 h 5434893"/>
              <a:gd name="connsiteX34" fmla="*/ 8744865 w 12208633"/>
              <a:gd name="connsiteY34" fmla="*/ 683217 h 5434893"/>
              <a:gd name="connsiteX35" fmla="*/ 5999516 w 12208633"/>
              <a:gd name="connsiteY35" fmla="*/ 672943 h 5434893"/>
              <a:gd name="connsiteX36" fmla="*/ 5999516 w 12208633"/>
              <a:gd name="connsiteY36" fmla="*/ 672950 h 5434893"/>
              <a:gd name="connsiteX37" fmla="*/ 6106191 w 12208633"/>
              <a:gd name="connsiteY37" fmla="*/ 672950 h 5434893"/>
              <a:gd name="connsiteX38" fmla="*/ 6106226 w 12208633"/>
              <a:gd name="connsiteY38" fmla="*/ 672943 h 5434893"/>
              <a:gd name="connsiteX39" fmla="*/ 6103287 w 12208633"/>
              <a:gd name="connsiteY39" fmla="*/ 672943 h 5434893"/>
              <a:gd name="connsiteX40" fmla="*/ 6095614 w 12208633"/>
              <a:gd name="connsiteY40" fmla="*/ 672943 h 5434893"/>
              <a:gd name="connsiteX41" fmla="*/ 5844017 w 12208633"/>
              <a:gd name="connsiteY41" fmla="*/ 672943 h 5434893"/>
              <a:gd name="connsiteX42" fmla="*/ 5844017 w 12208633"/>
              <a:gd name="connsiteY42" fmla="*/ 672950 h 5434893"/>
              <a:gd name="connsiteX43" fmla="*/ 5950885 w 12208633"/>
              <a:gd name="connsiteY43" fmla="*/ 672950 h 5434893"/>
              <a:gd name="connsiteX44" fmla="*/ 5950920 w 12208633"/>
              <a:gd name="connsiteY44" fmla="*/ 672943 h 5434893"/>
              <a:gd name="connsiteX45" fmla="*/ 5947738 w 12208633"/>
              <a:gd name="connsiteY45" fmla="*/ 672943 h 5434893"/>
              <a:gd name="connsiteX46" fmla="*/ 5940066 w 12208633"/>
              <a:gd name="connsiteY46" fmla="*/ 672943 h 5434893"/>
              <a:gd name="connsiteX47" fmla="*/ 2661207 w 12208633"/>
              <a:gd name="connsiteY47" fmla="*/ 578320 h 5434893"/>
              <a:gd name="connsiteX48" fmla="*/ 2649387 w 12208633"/>
              <a:gd name="connsiteY48" fmla="*/ 591167 h 5434893"/>
              <a:gd name="connsiteX49" fmla="*/ 2649387 w 12208633"/>
              <a:gd name="connsiteY49" fmla="*/ 660718 h 5434893"/>
              <a:gd name="connsiteX50" fmla="*/ 2661207 w 12208633"/>
              <a:gd name="connsiteY50" fmla="*/ 660966 h 5434893"/>
              <a:gd name="connsiteX51" fmla="*/ 2661207 w 12208633"/>
              <a:gd name="connsiteY51" fmla="*/ 612643 h 5434893"/>
              <a:gd name="connsiteX52" fmla="*/ 2521154 w 12208633"/>
              <a:gd name="connsiteY52" fmla="*/ 535617 h 5434893"/>
              <a:gd name="connsiteX53" fmla="*/ 2510252 w 12208633"/>
              <a:gd name="connsiteY53" fmla="*/ 547038 h 5434893"/>
              <a:gd name="connsiteX54" fmla="*/ 2510252 w 12208633"/>
              <a:gd name="connsiteY54" fmla="*/ 577669 h 5434893"/>
              <a:gd name="connsiteX55" fmla="*/ 2509733 w 12208633"/>
              <a:gd name="connsiteY55" fmla="*/ 577669 h 5434893"/>
              <a:gd name="connsiteX56" fmla="*/ 2509733 w 12208633"/>
              <a:gd name="connsiteY56" fmla="*/ 606742 h 5434893"/>
              <a:gd name="connsiteX57" fmla="*/ 2492081 w 12208633"/>
              <a:gd name="connsiteY57" fmla="*/ 623874 h 5434893"/>
              <a:gd name="connsiteX58" fmla="*/ 2454702 w 12208633"/>
              <a:gd name="connsiteY58" fmla="*/ 623874 h 5434893"/>
              <a:gd name="connsiteX59" fmla="*/ 2443280 w 12208633"/>
              <a:gd name="connsiteY59" fmla="*/ 634257 h 5434893"/>
              <a:gd name="connsiteX60" fmla="*/ 2458855 w 12208633"/>
              <a:gd name="connsiteY60" fmla="*/ 658139 h 5434893"/>
              <a:gd name="connsiteX61" fmla="*/ 2464565 w 12208633"/>
              <a:gd name="connsiteY61" fmla="*/ 671118 h 5434893"/>
              <a:gd name="connsiteX62" fmla="*/ 2464565 w 12208633"/>
              <a:gd name="connsiteY62" fmla="*/ 735104 h 5434893"/>
              <a:gd name="connsiteX63" fmla="*/ 2530525 w 12208633"/>
              <a:gd name="connsiteY63" fmla="*/ 735104 h 5434893"/>
              <a:gd name="connsiteX64" fmla="*/ 2531018 w 12208633"/>
              <a:gd name="connsiteY64" fmla="*/ 546519 h 5434893"/>
              <a:gd name="connsiteX65" fmla="*/ 2521154 w 12208633"/>
              <a:gd name="connsiteY65" fmla="*/ 535617 h 5434893"/>
              <a:gd name="connsiteX66" fmla="*/ 8701774 w 12208633"/>
              <a:gd name="connsiteY66" fmla="*/ 534218 h 5434893"/>
              <a:gd name="connsiteX67" fmla="*/ 8688276 w 12208633"/>
              <a:gd name="connsiteY67" fmla="*/ 540967 h 5434893"/>
              <a:gd name="connsiteX68" fmla="*/ 8695025 w 12208633"/>
              <a:gd name="connsiteY68" fmla="*/ 567963 h 5434893"/>
              <a:gd name="connsiteX69" fmla="*/ 8735520 w 12208633"/>
              <a:gd name="connsiteY69" fmla="*/ 637012 h 5434893"/>
              <a:gd name="connsiteX70" fmla="*/ 8760440 w 12208633"/>
              <a:gd name="connsiteY70" fmla="*/ 664008 h 5434893"/>
              <a:gd name="connsiteX71" fmla="*/ 8767189 w 12208633"/>
              <a:gd name="connsiteY71" fmla="*/ 664527 h 5434893"/>
              <a:gd name="connsiteX72" fmla="*/ 8776534 w 12208633"/>
              <a:gd name="connsiteY72" fmla="*/ 675429 h 5434893"/>
              <a:gd name="connsiteX73" fmla="*/ 8776014 w 12208633"/>
              <a:gd name="connsiteY73" fmla="*/ 724750 h 5434893"/>
              <a:gd name="connsiteX74" fmla="*/ 8799896 w 12208633"/>
              <a:gd name="connsiteY74" fmla="*/ 750708 h 5434893"/>
              <a:gd name="connsiteX75" fmla="*/ 8804049 w 12208633"/>
              <a:gd name="connsiteY75" fmla="*/ 751227 h 5434893"/>
              <a:gd name="connsiteX76" fmla="*/ 8822739 w 12208633"/>
              <a:gd name="connsiteY76" fmla="*/ 740324 h 5434893"/>
              <a:gd name="connsiteX77" fmla="*/ 8806645 w 12208633"/>
              <a:gd name="connsiteY77" fmla="*/ 712809 h 5434893"/>
              <a:gd name="connsiteX78" fmla="*/ 8785359 w 12208633"/>
              <a:gd name="connsiteY78" fmla="*/ 691004 h 5434893"/>
              <a:gd name="connsiteX79" fmla="*/ 8785359 w 12208633"/>
              <a:gd name="connsiteY79" fmla="*/ 620399 h 5434893"/>
              <a:gd name="connsiteX80" fmla="*/ 8784840 w 12208633"/>
              <a:gd name="connsiteY80" fmla="*/ 620399 h 5434893"/>
              <a:gd name="connsiteX81" fmla="*/ 8784840 w 12208633"/>
              <a:gd name="connsiteY81" fmla="*/ 548755 h 5434893"/>
              <a:gd name="connsiteX82" fmla="*/ 8770823 w 12208633"/>
              <a:gd name="connsiteY82" fmla="*/ 534218 h 5434893"/>
              <a:gd name="connsiteX83" fmla="*/ 8701774 w 12208633"/>
              <a:gd name="connsiteY83" fmla="*/ 534218 h 5434893"/>
              <a:gd name="connsiteX84" fmla="*/ 7932693 w 12208633"/>
              <a:gd name="connsiteY84" fmla="*/ 518578 h 5434893"/>
              <a:gd name="connsiteX85" fmla="*/ 7932378 w 12208633"/>
              <a:gd name="connsiteY85" fmla="*/ 519208 h 5434893"/>
              <a:gd name="connsiteX86" fmla="*/ 7932693 w 12208633"/>
              <a:gd name="connsiteY86" fmla="*/ 519208 h 5434893"/>
              <a:gd name="connsiteX87" fmla="*/ 7932693 w 12208633"/>
              <a:gd name="connsiteY87" fmla="*/ 518578 h 5434893"/>
              <a:gd name="connsiteX88" fmla="*/ 7991282 w 12208633"/>
              <a:gd name="connsiteY88" fmla="*/ 518263 h 5434893"/>
              <a:gd name="connsiteX89" fmla="*/ 7991282 w 12208633"/>
              <a:gd name="connsiteY89" fmla="*/ 518892 h 5434893"/>
              <a:gd name="connsiteX90" fmla="*/ 7991597 w 12208633"/>
              <a:gd name="connsiteY90" fmla="*/ 518892 h 5434893"/>
              <a:gd name="connsiteX91" fmla="*/ 7991282 w 12208633"/>
              <a:gd name="connsiteY91" fmla="*/ 518263 h 5434893"/>
              <a:gd name="connsiteX92" fmla="*/ 7933323 w 12208633"/>
              <a:gd name="connsiteY92" fmla="*/ 517633 h 5434893"/>
              <a:gd name="connsiteX93" fmla="*/ 7933008 w 12208633"/>
              <a:gd name="connsiteY93" fmla="*/ 518263 h 5434893"/>
              <a:gd name="connsiteX94" fmla="*/ 7933323 w 12208633"/>
              <a:gd name="connsiteY94" fmla="*/ 518263 h 5434893"/>
              <a:gd name="connsiteX95" fmla="*/ 7933323 w 12208633"/>
              <a:gd name="connsiteY95" fmla="*/ 517633 h 5434893"/>
              <a:gd name="connsiteX96" fmla="*/ 9995853 w 12208633"/>
              <a:gd name="connsiteY96" fmla="*/ 483450 h 5434893"/>
              <a:gd name="connsiteX97" fmla="*/ 9995853 w 12208633"/>
              <a:gd name="connsiteY97" fmla="*/ 547260 h 5434893"/>
              <a:gd name="connsiteX98" fmla="*/ 10005688 w 12208633"/>
              <a:gd name="connsiteY98" fmla="*/ 548252 h 5434893"/>
              <a:gd name="connsiteX99" fmla="*/ 10070193 w 12208633"/>
              <a:gd name="connsiteY99" fmla="*/ 627396 h 5434893"/>
              <a:gd name="connsiteX100" fmla="*/ 10070193 w 12208633"/>
              <a:gd name="connsiteY100" fmla="*/ 839288 h 5434893"/>
              <a:gd name="connsiteX101" fmla="*/ 10098404 w 12208633"/>
              <a:gd name="connsiteY101" fmla="*/ 839288 h 5434893"/>
              <a:gd name="connsiteX102" fmla="*/ 10098404 w 12208633"/>
              <a:gd name="connsiteY102" fmla="*/ 483450 h 5434893"/>
              <a:gd name="connsiteX103" fmla="*/ 9781381 w 12208633"/>
              <a:gd name="connsiteY103" fmla="*/ 483450 h 5434893"/>
              <a:gd name="connsiteX104" fmla="*/ 9781381 w 12208633"/>
              <a:gd name="connsiteY104" fmla="*/ 547123 h 5434893"/>
              <a:gd name="connsiteX105" fmla="*/ 9792075 w 12208633"/>
              <a:gd name="connsiteY105" fmla="*/ 548201 h 5434893"/>
              <a:gd name="connsiteX106" fmla="*/ 9856579 w 12208633"/>
              <a:gd name="connsiteY106" fmla="*/ 627345 h 5434893"/>
              <a:gd name="connsiteX107" fmla="*/ 9856579 w 12208633"/>
              <a:gd name="connsiteY107" fmla="*/ 839288 h 5434893"/>
              <a:gd name="connsiteX108" fmla="*/ 9908622 w 12208633"/>
              <a:gd name="connsiteY108" fmla="*/ 839288 h 5434893"/>
              <a:gd name="connsiteX109" fmla="*/ 9908621 w 12208633"/>
              <a:gd name="connsiteY109" fmla="*/ 627396 h 5434893"/>
              <a:gd name="connsiteX110" fmla="*/ 9908622 w 12208633"/>
              <a:gd name="connsiteY110" fmla="*/ 627394 h 5434893"/>
              <a:gd name="connsiteX111" fmla="*/ 9908622 w 12208633"/>
              <a:gd name="connsiteY111" fmla="*/ 620889 h 5434893"/>
              <a:gd name="connsiteX112" fmla="*/ 9909277 w 12208633"/>
              <a:gd name="connsiteY112" fmla="*/ 620889 h 5434893"/>
              <a:gd name="connsiteX113" fmla="*/ 9910263 w 12208633"/>
              <a:gd name="connsiteY113" fmla="*/ 611115 h 5434893"/>
              <a:gd name="connsiteX114" fmla="*/ 9975107 w 12208633"/>
              <a:gd name="connsiteY114" fmla="*/ 547872 h 5434893"/>
              <a:gd name="connsiteX115" fmla="*/ 9975644 w 12208633"/>
              <a:gd name="connsiteY115" fmla="*/ 547825 h 5434893"/>
              <a:gd name="connsiteX116" fmla="*/ 9975644 w 12208633"/>
              <a:gd name="connsiteY116" fmla="*/ 483450 h 5434893"/>
              <a:gd name="connsiteX117" fmla="*/ 4460613 w 12208633"/>
              <a:gd name="connsiteY117" fmla="*/ 410313 h 5434893"/>
              <a:gd name="connsiteX118" fmla="*/ 4460613 w 12208633"/>
              <a:gd name="connsiteY118" fmla="*/ 474688 h 5434893"/>
              <a:gd name="connsiteX119" fmla="*/ 4461150 w 12208633"/>
              <a:gd name="connsiteY119" fmla="*/ 474735 h 5434893"/>
              <a:gd name="connsiteX120" fmla="*/ 4525994 w 12208633"/>
              <a:gd name="connsiteY120" fmla="*/ 537978 h 5434893"/>
              <a:gd name="connsiteX121" fmla="*/ 4526979 w 12208633"/>
              <a:gd name="connsiteY121" fmla="*/ 547752 h 5434893"/>
              <a:gd name="connsiteX122" fmla="*/ 4527635 w 12208633"/>
              <a:gd name="connsiteY122" fmla="*/ 547752 h 5434893"/>
              <a:gd name="connsiteX123" fmla="*/ 4527635 w 12208633"/>
              <a:gd name="connsiteY123" fmla="*/ 554257 h 5434893"/>
              <a:gd name="connsiteX124" fmla="*/ 4527635 w 12208633"/>
              <a:gd name="connsiteY124" fmla="*/ 554259 h 5434893"/>
              <a:gd name="connsiteX125" fmla="*/ 4527635 w 12208633"/>
              <a:gd name="connsiteY125" fmla="*/ 766151 h 5434893"/>
              <a:gd name="connsiteX126" fmla="*/ 4579677 w 12208633"/>
              <a:gd name="connsiteY126" fmla="*/ 766151 h 5434893"/>
              <a:gd name="connsiteX127" fmla="*/ 4579677 w 12208633"/>
              <a:gd name="connsiteY127" fmla="*/ 554208 h 5434893"/>
              <a:gd name="connsiteX128" fmla="*/ 4644181 w 12208633"/>
              <a:gd name="connsiteY128" fmla="*/ 475064 h 5434893"/>
              <a:gd name="connsiteX129" fmla="*/ 4654875 w 12208633"/>
              <a:gd name="connsiteY129" fmla="*/ 473986 h 5434893"/>
              <a:gd name="connsiteX130" fmla="*/ 4654875 w 12208633"/>
              <a:gd name="connsiteY130" fmla="*/ 410313 h 5434893"/>
              <a:gd name="connsiteX131" fmla="*/ 4337854 w 12208633"/>
              <a:gd name="connsiteY131" fmla="*/ 410313 h 5434893"/>
              <a:gd name="connsiteX132" fmla="*/ 4337854 w 12208633"/>
              <a:gd name="connsiteY132" fmla="*/ 645080 h 5434893"/>
              <a:gd name="connsiteX133" fmla="*/ 4354002 w 12208633"/>
              <a:gd name="connsiteY133" fmla="*/ 645080 h 5434893"/>
              <a:gd name="connsiteX134" fmla="*/ 4366063 w 12208633"/>
              <a:gd name="connsiteY134" fmla="*/ 645080 h 5434893"/>
              <a:gd name="connsiteX135" fmla="*/ 4366063 w 12208633"/>
              <a:gd name="connsiteY135" fmla="*/ 554259 h 5434893"/>
              <a:gd name="connsiteX136" fmla="*/ 4430568 w 12208633"/>
              <a:gd name="connsiteY136" fmla="*/ 475115 h 5434893"/>
              <a:gd name="connsiteX137" fmla="*/ 4440404 w 12208633"/>
              <a:gd name="connsiteY137" fmla="*/ 474123 h 5434893"/>
              <a:gd name="connsiteX138" fmla="*/ 4440404 w 12208633"/>
              <a:gd name="connsiteY138" fmla="*/ 410313 h 5434893"/>
              <a:gd name="connsiteX139" fmla="*/ 2495196 w 12208633"/>
              <a:gd name="connsiteY139" fmla="*/ 386617 h 5434893"/>
              <a:gd name="connsiteX140" fmla="*/ 2481179 w 12208633"/>
              <a:gd name="connsiteY140" fmla="*/ 401154 h 5434893"/>
              <a:gd name="connsiteX141" fmla="*/ 2481179 w 12208633"/>
              <a:gd name="connsiteY141" fmla="*/ 472798 h 5434893"/>
              <a:gd name="connsiteX142" fmla="*/ 2480660 w 12208633"/>
              <a:gd name="connsiteY142" fmla="*/ 472798 h 5434893"/>
              <a:gd name="connsiteX143" fmla="*/ 2480660 w 12208633"/>
              <a:gd name="connsiteY143" fmla="*/ 543404 h 5434893"/>
              <a:gd name="connsiteX144" fmla="*/ 2459374 w 12208633"/>
              <a:gd name="connsiteY144" fmla="*/ 565209 h 5434893"/>
              <a:gd name="connsiteX145" fmla="*/ 2443280 w 12208633"/>
              <a:gd name="connsiteY145" fmla="*/ 592724 h 5434893"/>
              <a:gd name="connsiteX146" fmla="*/ 2461970 w 12208633"/>
              <a:gd name="connsiteY146" fmla="*/ 603627 h 5434893"/>
              <a:gd name="connsiteX147" fmla="*/ 2466123 w 12208633"/>
              <a:gd name="connsiteY147" fmla="*/ 603108 h 5434893"/>
              <a:gd name="connsiteX148" fmla="*/ 2490005 w 12208633"/>
              <a:gd name="connsiteY148" fmla="*/ 577150 h 5434893"/>
              <a:gd name="connsiteX149" fmla="*/ 2489485 w 12208633"/>
              <a:gd name="connsiteY149" fmla="*/ 527829 h 5434893"/>
              <a:gd name="connsiteX150" fmla="*/ 2498830 w 12208633"/>
              <a:gd name="connsiteY150" fmla="*/ 516927 h 5434893"/>
              <a:gd name="connsiteX151" fmla="*/ 2505579 w 12208633"/>
              <a:gd name="connsiteY151" fmla="*/ 516408 h 5434893"/>
              <a:gd name="connsiteX152" fmla="*/ 2530499 w 12208633"/>
              <a:gd name="connsiteY152" fmla="*/ 489411 h 5434893"/>
              <a:gd name="connsiteX153" fmla="*/ 2570994 w 12208633"/>
              <a:gd name="connsiteY153" fmla="*/ 420363 h 5434893"/>
              <a:gd name="connsiteX154" fmla="*/ 2577743 w 12208633"/>
              <a:gd name="connsiteY154" fmla="*/ 393366 h 5434893"/>
              <a:gd name="connsiteX155" fmla="*/ 2564244 w 12208633"/>
              <a:gd name="connsiteY155" fmla="*/ 386617 h 5434893"/>
              <a:gd name="connsiteX156" fmla="*/ 2495196 w 12208633"/>
              <a:gd name="connsiteY156" fmla="*/ 386617 h 5434893"/>
              <a:gd name="connsiteX157" fmla="*/ 9258835 w 12208633"/>
              <a:gd name="connsiteY157" fmla="*/ 0 h 5434893"/>
              <a:gd name="connsiteX158" fmla="*/ 9334633 w 12208633"/>
              <a:gd name="connsiteY158" fmla="*/ 0 h 5434893"/>
              <a:gd name="connsiteX159" fmla="*/ 9369417 w 12208633"/>
              <a:gd name="connsiteY159" fmla="*/ 714886 h 5434893"/>
              <a:gd name="connsiteX160" fmla="*/ 9451963 w 12208633"/>
              <a:gd name="connsiteY160" fmla="*/ 716443 h 5434893"/>
              <a:gd name="connsiteX161" fmla="*/ 9451511 w 12208633"/>
              <a:gd name="connsiteY161" fmla="*/ 839288 h 5434893"/>
              <a:gd name="connsiteX162" fmla="*/ 9695008 w 12208633"/>
              <a:gd name="connsiteY162" fmla="*/ 839288 h 5434893"/>
              <a:gd name="connsiteX163" fmla="*/ 9695008 w 12208633"/>
              <a:gd name="connsiteY163" fmla="*/ 627345 h 5434893"/>
              <a:gd name="connsiteX164" fmla="*/ 9695008 w 12208633"/>
              <a:gd name="connsiteY164" fmla="*/ 627342 h 5434893"/>
              <a:gd name="connsiteX165" fmla="*/ 9695008 w 12208633"/>
              <a:gd name="connsiteY165" fmla="*/ 620838 h 5434893"/>
              <a:gd name="connsiteX166" fmla="*/ 9695582 w 12208633"/>
              <a:gd name="connsiteY166" fmla="*/ 620838 h 5434893"/>
              <a:gd name="connsiteX167" fmla="*/ 9696270 w 12208633"/>
              <a:gd name="connsiteY167" fmla="*/ 613044 h 5434893"/>
              <a:gd name="connsiteX168" fmla="*/ 9759513 w 12208633"/>
              <a:gd name="connsiteY168" fmla="*/ 548201 h 5434893"/>
              <a:gd name="connsiteX169" fmla="*/ 9761172 w 12208633"/>
              <a:gd name="connsiteY169" fmla="*/ 548033 h 5434893"/>
              <a:gd name="connsiteX170" fmla="*/ 9761172 w 12208633"/>
              <a:gd name="connsiteY170" fmla="*/ 452927 h 5434893"/>
              <a:gd name="connsiteX171" fmla="*/ 9781381 w 12208633"/>
              <a:gd name="connsiteY171" fmla="*/ 452927 h 5434893"/>
              <a:gd name="connsiteX172" fmla="*/ 9781381 w 12208633"/>
              <a:gd name="connsiteY172" fmla="*/ 453137 h 5434893"/>
              <a:gd name="connsiteX173" fmla="*/ 10098404 w 12208633"/>
              <a:gd name="connsiteY173" fmla="*/ 453137 h 5434893"/>
              <a:gd name="connsiteX174" fmla="*/ 10098404 w 12208633"/>
              <a:gd name="connsiteY174" fmla="*/ 395857 h 5434893"/>
              <a:gd name="connsiteX175" fmla="*/ 10098404 w 12208633"/>
              <a:gd name="connsiteY175" fmla="*/ 395855 h 5434893"/>
              <a:gd name="connsiteX176" fmla="*/ 10098404 w 12208633"/>
              <a:gd name="connsiteY176" fmla="*/ 322646 h 5434893"/>
              <a:gd name="connsiteX177" fmla="*/ 10147724 w 12208633"/>
              <a:gd name="connsiteY177" fmla="*/ 322646 h 5434893"/>
              <a:gd name="connsiteX178" fmla="*/ 10192315 w 12208633"/>
              <a:gd name="connsiteY178" fmla="*/ 322646 h 5434893"/>
              <a:gd name="connsiteX179" fmla="*/ 10192315 w 12208633"/>
              <a:gd name="connsiteY179" fmla="*/ 412796 h 5434893"/>
              <a:gd name="connsiteX180" fmla="*/ 10192315 w 12208633"/>
              <a:gd name="connsiteY180" fmla="*/ 839288 h 5434893"/>
              <a:gd name="connsiteX181" fmla="*/ 10237382 w 12208633"/>
              <a:gd name="connsiteY181" fmla="*/ 839288 h 5434893"/>
              <a:gd name="connsiteX182" fmla="*/ 10237382 w 12208633"/>
              <a:gd name="connsiteY182" fmla="*/ 787976 h 5434893"/>
              <a:gd name="connsiteX183" fmla="*/ 10237382 w 12208633"/>
              <a:gd name="connsiteY183" fmla="*/ 787525 h 5434893"/>
              <a:gd name="connsiteX184" fmla="*/ 10237382 w 12208633"/>
              <a:gd name="connsiteY184" fmla="*/ 786823 h 5434893"/>
              <a:gd name="connsiteX185" fmla="*/ 10293811 w 12208633"/>
              <a:gd name="connsiteY185" fmla="*/ 786823 h 5434893"/>
              <a:gd name="connsiteX186" fmla="*/ 10293811 w 12208633"/>
              <a:gd name="connsiteY186" fmla="*/ 486617 h 5434893"/>
              <a:gd name="connsiteX187" fmla="*/ 10293811 w 12208633"/>
              <a:gd name="connsiteY187" fmla="*/ 486615 h 5434893"/>
              <a:gd name="connsiteX188" fmla="*/ 10293811 w 12208633"/>
              <a:gd name="connsiteY188" fmla="*/ 412796 h 5434893"/>
              <a:gd name="connsiteX189" fmla="*/ 10293812 w 12208633"/>
              <a:gd name="connsiteY189" fmla="*/ 412796 h 5434893"/>
              <a:gd name="connsiteX190" fmla="*/ 10364543 w 12208633"/>
              <a:gd name="connsiteY190" fmla="*/ 412796 h 5434893"/>
              <a:gd name="connsiteX191" fmla="*/ 10435273 w 12208633"/>
              <a:gd name="connsiteY191" fmla="*/ 412796 h 5434893"/>
              <a:gd name="connsiteX192" fmla="*/ 10435273 w 12208633"/>
              <a:gd name="connsiteY192" fmla="*/ 493478 h 5434893"/>
              <a:gd name="connsiteX193" fmla="*/ 10435272 w 12208633"/>
              <a:gd name="connsiteY193" fmla="*/ 493478 h 5434893"/>
              <a:gd name="connsiteX194" fmla="*/ 10435272 w 12208633"/>
              <a:gd name="connsiteY194" fmla="*/ 787653 h 5434893"/>
              <a:gd name="connsiteX195" fmla="*/ 10479889 w 12208633"/>
              <a:gd name="connsiteY195" fmla="*/ 787653 h 5434893"/>
              <a:gd name="connsiteX196" fmla="*/ 10479889 w 12208633"/>
              <a:gd name="connsiteY196" fmla="*/ 834346 h 5434893"/>
              <a:gd name="connsiteX197" fmla="*/ 10479889 w 12208633"/>
              <a:gd name="connsiteY197" fmla="*/ 883894 h 5434893"/>
              <a:gd name="connsiteX198" fmla="*/ 10634153 w 12208633"/>
              <a:gd name="connsiteY198" fmla="*/ 798062 h 5434893"/>
              <a:gd name="connsiteX199" fmla="*/ 10634153 w 12208633"/>
              <a:gd name="connsiteY199" fmla="*/ 890261 h 5434893"/>
              <a:gd name="connsiteX200" fmla="*/ 10799859 w 12208633"/>
              <a:gd name="connsiteY200" fmla="*/ 798062 h 5434893"/>
              <a:gd name="connsiteX201" fmla="*/ 10799859 w 12208633"/>
              <a:gd name="connsiteY201" fmla="*/ 890261 h 5434893"/>
              <a:gd name="connsiteX202" fmla="*/ 10965565 w 12208633"/>
              <a:gd name="connsiteY202" fmla="*/ 798062 h 5434893"/>
              <a:gd name="connsiteX203" fmla="*/ 10965565 w 12208633"/>
              <a:gd name="connsiteY203" fmla="*/ 890261 h 5434893"/>
              <a:gd name="connsiteX204" fmla="*/ 11131272 w 12208633"/>
              <a:gd name="connsiteY204" fmla="*/ 798062 h 5434893"/>
              <a:gd name="connsiteX205" fmla="*/ 11131272 w 12208633"/>
              <a:gd name="connsiteY205" fmla="*/ 894809 h 5434893"/>
              <a:gd name="connsiteX206" fmla="*/ 10965565 w 12208633"/>
              <a:gd name="connsiteY206" fmla="*/ 894809 h 5434893"/>
              <a:gd name="connsiteX207" fmla="*/ 10957391 w 12208633"/>
              <a:gd name="connsiteY207" fmla="*/ 894809 h 5434893"/>
              <a:gd name="connsiteX208" fmla="*/ 10799859 w 12208633"/>
              <a:gd name="connsiteY208" fmla="*/ 894809 h 5434893"/>
              <a:gd name="connsiteX209" fmla="*/ 10791685 w 12208633"/>
              <a:gd name="connsiteY209" fmla="*/ 894809 h 5434893"/>
              <a:gd name="connsiteX210" fmla="*/ 10634153 w 12208633"/>
              <a:gd name="connsiteY210" fmla="*/ 894809 h 5434893"/>
              <a:gd name="connsiteX211" fmla="*/ 10625978 w 12208633"/>
              <a:gd name="connsiteY211" fmla="*/ 894809 h 5434893"/>
              <a:gd name="connsiteX212" fmla="*/ 10479889 w 12208633"/>
              <a:gd name="connsiteY212" fmla="*/ 894809 h 5434893"/>
              <a:gd name="connsiteX213" fmla="*/ 10479889 w 12208633"/>
              <a:gd name="connsiteY213" fmla="*/ 894815 h 5434893"/>
              <a:gd name="connsiteX214" fmla="*/ 11131272 w 12208633"/>
              <a:gd name="connsiteY214" fmla="*/ 894815 h 5434893"/>
              <a:gd name="connsiteX215" fmla="*/ 11131272 w 12208633"/>
              <a:gd name="connsiteY215" fmla="*/ 930426 h 5434893"/>
              <a:gd name="connsiteX216" fmla="*/ 11131272 w 12208633"/>
              <a:gd name="connsiteY216" fmla="*/ 1058032 h 5434893"/>
              <a:gd name="connsiteX217" fmla="*/ 11135416 w 12208633"/>
              <a:gd name="connsiteY217" fmla="*/ 1058032 h 5434893"/>
              <a:gd name="connsiteX218" fmla="*/ 11135416 w 12208633"/>
              <a:gd name="connsiteY218" fmla="*/ 475513 h 5434893"/>
              <a:gd name="connsiteX219" fmla="*/ 11317073 w 12208633"/>
              <a:gd name="connsiteY219" fmla="*/ 475513 h 5434893"/>
              <a:gd name="connsiteX220" fmla="*/ 11317073 w 12208633"/>
              <a:gd name="connsiteY220" fmla="*/ 957415 h 5434893"/>
              <a:gd name="connsiteX221" fmla="*/ 11385524 w 12208633"/>
              <a:gd name="connsiteY221" fmla="*/ 864742 h 5434893"/>
              <a:gd name="connsiteX222" fmla="*/ 11467139 w 12208633"/>
              <a:gd name="connsiteY222" fmla="*/ 970654 h 5434893"/>
              <a:gd name="connsiteX223" fmla="*/ 11540855 w 12208633"/>
              <a:gd name="connsiteY223" fmla="*/ 864742 h 5434893"/>
              <a:gd name="connsiteX224" fmla="*/ 11622470 w 12208633"/>
              <a:gd name="connsiteY224" fmla="*/ 970654 h 5434893"/>
              <a:gd name="connsiteX225" fmla="*/ 11696186 w 12208633"/>
              <a:gd name="connsiteY225" fmla="*/ 864742 h 5434893"/>
              <a:gd name="connsiteX226" fmla="*/ 11777800 w 12208633"/>
              <a:gd name="connsiteY226" fmla="*/ 970654 h 5434893"/>
              <a:gd name="connsiteX227" fmla="*/ 11777800 w 12208633"/>
              <a:gd name="connsiteY227" fmla="*/ 994485 h 5434893"/>
              <a:gd name="connsiteX228" fmla="*/ 11851517 w 12208633"/>
              <a:gd name="connsiteY228" fmla="*/ 994485 h 5434893"/>
              <a:gd name="connsiteX229" fmla="*/ 11851517 w 12208633"/>
              <a:gd name="connsiteY229" fmla="*/ 920346 h 5434893"/>
              <a:gd name="connsiteX230" fmla="*/ 11759371 w 12208633"/>
              <a:gd name="connsiteY230" fmla="*/ 806490 h 5434893"/>
              <a:gd name="connsiteX231" fmla="*/ 11851517 w 12208633"/>
              <a:gd name="connsiteY231" fmla="*/ 692634 h 5434893"/>
              <a:gd name="connsiteX232" fmla="*/ 11851517 w 12208633"/>
              <a:gd name="connsiteY232" fmla="*/ 562891 h 5434893"/>
              <a:gd name="connsiteX233" fmla="*/ 11898906 w 12208633"/>
              <a:gd name="connsiteY233" fmla="*/ 562891 h 5434893"/>
              <a:gd name="connsiteX234" fmla="*/ 11898906 w 12208633"/>
              <a:gd name="connsiteY234" fmla="*/ 692634 h 5434893"/>
              <a:gd name="connsiteX235" fmla="*/ 11991051 w 12208633"/>
              <a:gd name="connsiteY235" fmla="*/ 806490 h 5434893"/>
              <a:gd name="connsiteX236" fmla="*/ 11898906 w 12208633"/>
              <a:gd name="connsiteY236" fmla="*/ 920346 h 5434893"/>
              <a:gd name="connsiteX237" fmla="*/ 11898906 w 12208633"/>
              <a:gd name="connsiteY237" fmla="*/ 994485 h 5434893"/>
              <a:gd name="connsiteX238" fmla="*/ 11962091 w 12208633"/>
              <a:gd name="connsiteY238" fmla="*/ 994485 h 5434893"/>
              <a:gd name="connsiteX239" fmla="*/ 11962091 w 12208633"/>
              <a:gd name="connsiteY239" fmla="*/ 917698 h 5434893"/>
              <a:gd name="connsiteX240" fmla="*/ 12041073 w 12208633"/>
              <a:gd name="connsiteY240" fmla="*/ 917698 h 5434893"/>
              <a:gd name="connsiteX241" fmla="*/ 12041073 w 12208633"/>
              <a:gd name="connsiteY241" fmla="*/ 817081 h 5434893"/>
              <a:gd name="connsiteX242" fmla="*/ 12155715 w 12208633"/>
              <a:gd name="connsiteY242" fmla="*/ 817081 h 5434893"/>
              <a:gd name="connsiteX243" fmla="*/ 12200316 w 12208633"/>
              <a:gd name="connsiteY243" fmla="*/ 817081 h 5434893"/>
              <a:gd name="connsiteX244" fmla="*/ 12200316 w 12208633"/>
              <a:gd name="connsiteY244" fmla="*/ 1105184 h 5434893"/>
              <a:gd name="connsiteX245" fmla="*/ 12208559 w 12208633"/>
              <a:gd name="connsiteY245" fmla="*/ 1105184 h 5434893"/>
              <a:gd name="connsiteX246" fmla="*/ 12208559 w 12208633"/>
              <a:gd name="connsiteY246" fmla="*/ 1153840 h 5434893"/>
              <a:gd name="connsiteX247" fmla="*/ 12208559 w 12208633"/>
              <a:gd name="connsiteY247" fmla="*/ 1225322 h 5434893"/>
              <a:gd name="connsiteX248" fmla="*/ 12208633 w 12208633"/>
              <a:gd name="connsiteY248" fmla="*/ 1225322 h 5434893"/>
              <a:gd name="connsiteX249" fmla="*/ 12208633 w 12208633"/>
              <a:gd name="connsiteY249" fmla="*/ 1247932 h 5434893"/>
              <a:gd name="connsiteX250" fmla="*/ 12200316 w 12208633"/>
              <a:gd name="connsiteY250" fmla="*/ 1247932 h 5434893"/>
              <a:gd name="connsiteX251" fmla="*/ 12200316 w 12208633"/>
              <a:gd name="connsiteY251" fmla="*/ 5434893 h 5434893"/>
              <a:gd name="connsiteX252" fmla="*/ 8318 w 12208633"/>
              <a:gd name="connsiteY252" fmla="*/ 5434893 h 5434893"/>
              <a:gd name="connsiteX253" fmla="*/ 8318 w 12208633"/>
              <a:gd name="connsiteY253" fmla="*/ 1247932 h 5434893"/>
              <a:gd name="connsiteX254" fmla="*/ 0 w 12208633"/>
              <a:gd name="connsiteY254" fmla="*/ 1247932 h 5434893"/>
              <a:gd name="connsiteX255" fmla="*/ 0 w 12208633"/>
              <a:gd name="connsiteY255" fmla="*/ 1225322 h 5434893"/>
              <a:gd name="connsiteX256" fmla="*/ 0 w 12208633"/>
              <a:gd name="connsiteY256" fmla="*/ 1063433 h 5434893"/>
              <a:gd name="connsiteX257" fmla="*/ 56578 w 12208633"/>
              <a:gd name="connsiteY257" fmla="*/ 1063433 h 5434893"/>
              <a:gd name="connsiteX258" fmla="*/ 146955 w 12208633"/>
              <a:gd name="connsiteY258" fmla="*/ 1063433 h 5434893"/>
              <a:gd name="connsiteX259" fmla="*/ 146955 w 12208633"/>
              <a:gd name="connsiteY259" fmla="*/ 480915 h 5434893"/>
              <a:gd name="connsiteX260" fmla="*/ 328613 w 12208633"/>
              <a:gd name="connsiteY260" fmla="*/ 480915 h 5434893"/>
              <a:gd name="connsiteX261" fmla="*/ 328613 w 12208633"/>
              <a:gd name="connsiteY261" fmla="*/ 962816 h 5434893"/>
              <a:gd name="connsiteX262" fmla="*/ 397064 w 12208633"/>
              <a:gd name="connsiteY262" fmla="*/ 870143 h 5434893"/>
              <a:gd name="connsiteX263" fmla="*/ 478678 w 12208633"/>
              <a:gd name="connsiteY263" fmla="*/ 976055 h 5434893"/>
              <a:gd name="connsiteX264" fmla="*/ 552394 w 12208633"/>
              <a:gd name="connsiteY264" fmla="*/ 870143 h 5434893"/>
              <a:gd name="connsiteX265" fmla="*/ 634009 w 12208633"/>
              <a:gd name="connsiteY265" fmla="*/ 976055 h 5434893"/>
              <a:gd name="connsiteX266" fmla="*/ 707725 w 12208633"/>
              <a:gd name="connsiteY266" fmla="*/ 870143 h 5434893"/>
              <a:gd name="connsiteX267" fmla="*/ 789340 w 12208633"/>
              <a:gd name="connsiteY267" fmla="*/ 976055 h 5434893"/>
              <a:gd name="connsiteX268" fmla="*/ 789340 w 12208633"/>
              <a:gd name="connsiteY268" fmla="*/ 999886 h 5434893"/>
              <a:gd name="connsiteX269" fmla="*/ 863056 w 12208633"/>
              <a:gd name="connsiteY269" fmla="*/ 999886 h 5434893"/>
              <a:gd name="connsiteX270" fmla="*/ 863056 w 12208633"/>
              <a:gd name="connsiteY270" fmla="*/ 925747 h 5434893"/>
              <a:gd name="connsiteX271" fmla="*/ 770911 w 12208633"/>
              <a:gd name="connsiteY271" fmla="*/ 811891 h 5434893"/>
              <a:gd name="connsiteX272" fmla="*/ 863056 w 12208633"/>
              <a:gd name="connsiteY272" fmla="*/ 698035 h 5434893"/>
              <a:gd name="connsiteX273" fmla="*/ 863056 w 12208633"/>
              <a:gd name="connsiteY273" fmla="*/ 568293 h 5434893"/>
              <a:gd name="connsiteX274" fmla="*/ 910445 w 12208633"/>
              <a:gd name="connsiteY274" fmla="*/ 568293 h 5434893"/>
              <a:gd name="connsiteX275" fmla="*/ 910445 w 12208633"/>
              <a:gd name="connsiteY275" fmla="*/ 698035 h 5434893"/>
              <a:gd name="connsiteX276" fmla="*/ 1002590 w 12208633"/>
              <a:gd name="connsiteY276" fmla="*/ 811891 h 5434893"/>
              <a:gd name="connsiteX277" fmla="*/ 910445 w 12208633"/>
              <a:gd name="connsiteY277" fmla="*/ 925747 h 5434893"/>
              <a:gd name="connsiteX278" fmla="*/ 910445 w 12208633"/>
              <a:gd name="connsiteY278" fmla="*/ 999886 h 5434893"/>
              <a:gd name="connsiteX279" fmla="*/ 973630 w 12208633"/>
              <a:gd name="connsiteY279" fmla="*/ 999886 h 5434893"/>
              <a:gd name="connsiteX280" fmla="*/ 973630 w 12208633"/>
              <a:gd name="connsiteY280" fmla="*/ 923099 h 5434893"/>
              <a:gd name="connsiteX281" fmla="*/ 1052612 w 12208633"/>
              <a:gd name="connsiteY281" fmla="*/ 923099 h 5434893"/>
              <a:gd name="connsiteX282" fmla="*/ 1052612 w 12208633"/>
              <a:gd name="connsiteY282" fmla="*/ 822482 h 5434893"/>
              <a:gd name="connsiteX283" fmla="*/ 1223739 w 12208633"/>
              <a:gd name="connsiteY283" fmla="*/ 822482 h 5434893"/>
              <a:gd name="connsiteX284" fmla="*/ 1223739 w 12208633"/>
              <a:gd name="connsiteY284" fmla="*/ 533871 h 5434893"/>
              <a:gd name="connsiteX285" fmla="*/ 1452786 w 12208633"/>
              <a:gd name="connsiteY285" fmla="*/ 533871 h 5434893"/>
              <a:gd name="connsiteX286" fmla="*/ 1452786 w 12208633"/>
              <a:gd name="connsiteY286" fmla="*/ 827778 h 5434893"/>
              <a:gd name="connsiteX287" fmla="*/ 1687099 w 12208633"/>
              <a:gd name="connsiteY287" fmla="*/ 827778 h 5434893"/>
              <a:gd name="connsiteX288" fmla="*/ 1687099 w 12208633"/>
              <a:gd name="connsiteY288" fmla="*/ 645080 h 5434893"/>
              <a:gd name="connsiteX289" fmla="*/ 1795945 w 12208633"/>
              <a:gd name="connsiteY289" fmla="*/ 645080 h 5434893"/>
              <a:gd name="connsiteX290" fmla="*/ 1814336 w 12208633"/>
              <a:gd name="connsiteY290" fmla="*/ 645080 h 5434893"/>
              <a:gd name="connsiteX291" fmla="*/ 1814055 w 12208633"/>
              <a:gd name="connsiteY291" fmla="*/ 568843 h 5434893"/>
              <a:gd name="connsiteX292" fmla="*/ 1896602 w 12208633"/>
              <a:gd name="connsiteY292" fmla="*/ 567286 h 5434893"/>
              <a:gd name="connsiteX293" fmla="*/ 1917630 w 12208633"/>
              <a:gd name="connsiteY293" fmla="*/ 135119 h 5434893"/>
              <a:gd name="connsiteX294" fmla="*/ 2020520 w 12208633"/>
              <a:gd name="connsiteY294" fmla="*/ 135119 h 5434893"/>
              <a:gd name="connsiteX295" fmla="*/ 2040929 w 12208633"/>
              <a:gd name="connsiteY295" fmla="*/ 567805 h 5434893"/>
              <a:gd name="connsiteX296" fmla="*/ 2085058 w 12208633"/>
              <a:gd name="connsiteY296" fmla="*/ 569362 h 5434893"/>
              <a:gd name="connsiteX297" fmla="*/ 2104692 w 12208633"/>
              <a:gd name="connsiteY297" fmla="*/ 247596 h 5434893"/>
              <a:gd name="connsiteX298" fmla="*/ 2211603 w 12208633"/>
              <a:gd name="connsiteY298" fmla="*/ 247596 h 5434893"/>
              <a:gd name="connsiteX299" fmla="*/ 2230423 w 12208633"/>
              <a:gd name="connsiteY299" fmla="*/ 571958 h 5434893"/>
              <a:gd name="connsiteX300" fmla="*/ 2293761 w 12208633"/>
              <a:gd name="connsiteY300" fmla="*/ 575073 h 5434893"/>
              <a:gd name="connsiteX301" fmla="*/ 2293761 w 12208633"/>
              <a:gd name="connsiteY301" fmla="*/ 481105 h 5434893"/>
              <a:gd name="connsiteX302" fmla="*/ 2325430 w 12208633"/>
              <a:gd name="connsiteY302" fmla="*/ 425035 h 5434893"/>
              <a:gd name="connsiteX303" fmla="*/ 2333736 w 12208633"/>
              <a:gd name="connsiteY303" fmla="*/ 417248 h 5434893"/>
              <a:gd name="connsiteX304" fmla="*/ 2370078 w 12208633"/>
              <a:gd name="connsiteY304" fmla="*/ 413614 h 5434893"/>
              <a:gd name="connsiteX305" fmla="*/ 2388249 w 12208633"/>
              <a:gd name="connsiteY305" fmla="*/ 430227 h 5434893"/>
              <a:gd name="connsiteX306" fmla="*/ 2411611 w 12208633"/>
              <a:gd name="connsiteY306" fmla="*/ 474355 h 5434893"/>
              <a:gd name="connsiteX307" fmla="*/ 2428224 w 12208633"/>
              <a:gd name="connsiteY307" fmla="*/ 489411 h 5434893"/>
              <a:gd name="connsiteX308" fmla="*/ 2443799 w 12208633"/>
              <a:gd name="connsiteY308" fmla="*/ 504986 h 5434893"/>
              <a:gd name="connsiteX309" fmla="*/ 2443799 w 12208633"/>
              <a:gd name="connsiteY309" fmla="*/ 530425 h 5434893"/>
              <a:gd name="connsiteX310" fmla="*/ 2448472 w 12208633"/>
              <a:gd name="connsiteY310" fmla="*/ 538732 h 5434893"/>
              <a:gd name="connsiteX311" fmla="*/ 2454182 w 12208633"/>
              <a:gd name="connsiteY311" fmla="*/ 529906 h 5434893"/>
              <a:gd name="connsiteX312" fmla="*/ 2455740 w 12208633"/>
              <a:gd name="connsiteY312" fmla="*/ 488892 h 5434893"/>
              <a:gd name="connsiteX313" fmla="*/ 2455740 w 12208633"/>
              <a:gd name="connsiteY313" fmla="*/ 379868 h 5434893"/>
              <a:gd name="connsiteX314" fmla="*/ 2471834 w 12208633"/>
              <a:gd name="connsiteY314" fmla="*/ 361697 h 5434893"/>
              <a:gd name="connsiteX315" fmla="*/ 2590203 w 12208633"/>
              <a:gd name="connsiteY315" fmla="*/ 361697 h 5434893"/>
              <a:gd name="connsiteX316" fmla="*/ 2604220 w 12208633"/>
              <a:gd name="connsiteY316" fmla="*/ 376753 h 5434893"/>
              <a:gd name="connsiteX317" fmla="*/ 2603701 w 12208633"/>
              <a:gd name="connsiteY317" fmla="*/ 404788 h 5434893"/>
              <a:gd name="connsiteX318" fmla="*/ 2616161 w 12208633"/>
              <a:gd name="connsiteY318" fmla="*/ 425035 h 5434893"/>
              <a:gd name="connsiteX319" fmla="*/ 2648868 w 12208633"/>
              <a:gd name="connsiteY319" fmla="*/ 476951 h 5434893"/>
              <a:gd name="connsiteX320" fmla="*/ 2648868 w 12208633"/>
              <a:gd name="connsiteY320" fmla="*/ 527310 h 5434893"/>
              <a:gd name="connsiteX321" fmla="*/ 2651010 w 12208633"/>
              <a:gd name="connsiteY321" fmla="*/ 551386 h 5434893"/>
              <a:gd name="connsiteX322" fmla="*/ 2661207 w 12208633"/>
              <a:gd name="connsiteY322" fmla="*/ 552175 h 5434893"/>
              <a:gd name="connsiteX323" fmla="*/ 2661207 w 12208633"/>
              <a:gd name="connsiteY323" fmla="*/ 497877 h 5434893"/>
              <a:gd name="connsiteX324" fmla="*/ 2661207 w 12208633"/>
              <a:gd name="connsiteY324" fmla="*/ 274385 h 5434893"/>
              <a:gd name="connsiteX325" fmla="*/ 2916581 w 12208633"/>
              <a:gd name="connsiteY325" fmla="*/ 274385 h 5434893"/>
              <a:gd name="connsiteX326" fmla="*/ 2916581 w 12208633"/>
              <a:gd name="connsiteY326" fmla="*/ 623897 h 5434893"/>
              <a:gd name="connsiteX327" fmla="*/ 3103505 w 12208633"/>
              <a:gd name="connsiteY327" fmla="*/ 623897 h 5434893"/>
              <a:gd name="connsiteX328" fmla="*/ 3103505 w 12208633"/>
              <a:gd name="connsiteY328" fmla="*/ 938986 h 5434893"/>
              <a:gd name="connsiteX329" fmla="*/ 3253570 w 12208633"/>
              <a:gd name="connsiteY329" fmla="*/ 938986 h 5434893"/>
              <a:gd name="connsiteX330" fmla="*/ 3253570 w 12208633"/>
              <a:gd name="connsiteY330" fmla="*/ 833074 h 5434893"/>
              <a:gd name="connsiteX331" fmla="*/ 3458923 w 12208633"/>
              <a:gd name="connsiteY331" fmla="*/ 833074 h 5434893"/>
              <a:gd name="connsiteX332" fmla="*/ 3458923 w 12208633"/>
              <a:gd name="connsiteY332" fmla="*/ 449141 h 5434893"/>
              <a:gd name="connsiteX333" fmla="*/ 3619519 w 12208633"/>
              <a:gd name="connsiteY333" fmla="*/ 449141 h 5434893"/>
              <a:gd name="connsiteX334" fmla="*/ 3619519 w 12208633"/>
              <a:gd name="connsiteY334" fmla="*/ 822482 h 5434893"/>
              <a:gd name="connsiteX335" fmla="*/ 3716929 w 12208633"/>
              <a:gd name="connsiteY335" fmla="*/ 822482 h 5434893"/>
              <a:gd name="connsiteX336" fmla="*/ 3716929 w 12208633"/>
              <a:gd name="connsiteY336" fmla="*/ 533871 h 5434893"/>
              <a:gd name="connsiteX337" fmla="*/ 3948609 w 12208633"/>
              <a:gd name="connsiteY337" fmla="*/ 533871 h 5434893"/>
              <a:gd name="connsiteX338" fmla="*/ 3948609 w 12208633"/>
              <a:gd name="connsiteY338" fmla="*/ 827778 h 5434893"/>
              <a:gd name="connsiteX339" fmla="*/ 3952270 w 12208633"/>
              <a:gd name="connsiteY339" fmla="*/ 827778 h 5434893"/>
              <a:gd name="connsiteX340" fmla="*/ 3956368 w 12208633"/>
              <a:gd name="connsiteY340" fmla="*/ 827778 h 5434893"/>
              <a:gd name="connsiteX341" fmla="*/ 3956368 w 12208633"/>
              <a:gd name="connsiteY341" fmla="*/ 761209 h 5434893"/>
              <a:gd name="connsiteX342" fmla="*/ 3956368 w 12208633"/>
              <a:gd name="connsiteY342" fmla="*/ 714516 h 5434893"/>
              <a:gd name="connsiteX343" fmla="*/ 4000985 w 12208633"/>
              <a:gd name="connsiteY343" fmla="*/ 714516 h 5434893"/>
              <a:gd name="connsiteX344" fmla="*/ 4000985 w 12208633"/>
              <a:gd name="connsiteY344" fmla="*/ 420341 h 5434893"/>
              <a:gd name="connsiteX345" fmla="*/ 4000984 w 12208633"/>
              <a:gd name="connsiteY345" fmla="*/ 420341 h 5434893"/>
              <a:gd name="connsiteX346" fmla="*/ 4000984 w 12208633"/>
              <a:gd name="connsiteY346" fmla="*/ 339659 h 5434893"/>
              <a:gd name="connsiteX347" fmla="*/ 4071715 w 12208633"/>
              <a:gd name="connsiteY347" fmla="*/ 339659 h 5434893"/>
              <a:gd name="connsiteX348" fmla="*/ 4142446 w 12208633"/>
              <a:gd name="connsiteY348" fmla="*/ 339659 h 5434893"/>
              <a:gd name="connsiteX349" fmla="*/ 4142446 w 12208633"/>
              <a:gd name="connsiteY349" fmla="*/ 413478 h 5434893"/>
              <a:gd name="connsiteX350" fmla="*/ 4142446 w 12208633"/>
              <a:gd name="connsiteY350" fmla="*/ 413480 h 5434893"/>
              <a:gd name="connsiteX351" fmla="*/ 4142446 w 12208633"/>
              <a:gd name="connsiteY351" fmla="*/ 713686 h 5434893"/>
              <a:gd name="connsiteX352" fmla="*/ 4182921 w 12208633"/>
              <a:gd name="connsiteY352" fmla="*/ 713686 h 5434893"/>
              <a:gd name="connsiteX353" fmla="*/ 4182921 w 12208633"/>
              <a:gd name="connsiteY353" fmla="*/ 705384 h 5434893"/>
              <a:gd name="connsiteX354" fmla="*/ 4182921 w 12208633"/>
              <a:gd name="connsiteY354" fmla="*/ 645080 h 5434893"/>
              <a:gd name="connsiteX355" fmla="*/ 4214842 w 12208633"/>
              <a:gd name="connsiteY355" fmla="*/ 645080 h 5434893"/>
              <a:gd name="connsiteX356" fmla="*/ 4243942 w 12208633"/>
              <a:gd name="connsiteY356" fmla="*/ 645080 h 5434893"/>
              <a:gd name="connsiteX357" fmla="*/ 4243942 w 12208633"/>
              <a:gd name="connsiteY357" fmla="*/ 339659 h 5434893"/>
              <a:gd name="connsiteX358" fmla="*/ 4243942 w 12208633"/>
              <a:gd name="connsiteY358" fmla="*/ 249509 h 5434893"/>
              <a:gd name="connsiteX359" fmla="*/ 4288534 w 12208633"/>
              <a:gd name="connsiteY359" fmla="*/ 249509 h 5434893"/>
              <a:gd name="connsiteX360" fmla="*/ 4337854 w 12208633"/>
              <a:gd name="connsiteY360" fmla="*/ 249509 h 5434893"/>
              <a:gd name="connsiteX361" fmla="*/ 4337854 w 12208633"/>
              <a:gd name="connsiteY361" fmla="*/ 322718 h 5434893"/>
              <a:gd name="connsiteX362" fmla="*/ 4337854 w 12208633"/>
              <a:gd name="connsiteY362" fmla="*/ 322720 h 5434893"/>
              <a:gd name="connsiteX363" fmla="*/ 4337854 w 12208633"/>
              <a:gd name="connsiteY363" fmla="*/ 380000 h 5434893"/>
              <a:gd name="connsiteX364" fmla="*/ 4654875 w 12208633"/>
              <a:gd name="connsiteY364" fmla="*/ 380000 h 5434893"/>
              <a:gd name="connsiteX365" fmla="*/ 4654875 w 12208633"/>
              <a:gd name="connsiteY365" fmla="*/ 379790 h 5434893"/>
              <a:gd name="connsiteX366" fmla="*/ 4675084 w 12208633"/>
              <a:gd name="connsiteY366" fmla="*/ 379790 h 5434893"/>
              <a:gd name="connsiteX367" fmla="*/ 4675084 w 12208633"/>
              <a:gd name="connsiteY367" fmla="*/ 474896 h 5434893"/>
              <a:gd name="connsiteX368" fmla="*/ 4676745 w 12208633"/>
              <a:gd name="connsiteY368" fmla="*/ 475064 h 5434893"/>
              <a:gd name="connsiteX369" fmla="*/ 4739988 w 12208633"/>
              <a:gd name="connsiteY369" fmla="*/ 539907 h 5434893"/>
              <a:gd name="connsiteX370" fmla="*/ 4740674 w 12208633"/>
              <a:gd name="connsiteY370" fmla="*/ 547701 h 5434893"/>
              <a:gd name="connsiteX371" fmla="*/ 4741248 w 12208633"/>
              <a:gd name="connsiteY371" fmla="*/ 547701 h 5434893"/>
              <a:gd name="connsiteX372" fmla="*/ 4741248 w 12208633"/>
              <a:gd name="connsiteY372" fmla="*/ 554205 h 5434893"/>
              <a:gd name="connsiteX373" fmla="*/ 4741248 w 12208633"/>
              <a:gd name="connsiteY373" fmla="*/ 554208 h 5434893"/>
              <a:gd name="connsiteX374" fmla="*/ 4741248 w 12208633"/>
              <a:gd name="connsiteY374" fmla="*/ 739927 h 5434893"/>
              <a:gd name="connsiteX375" fmla="*/ 4764753 w 12208633"/>
              <a:gd name="connsiteY375" fmla="*/ 740400 h 5434893"/>
              <a:gd name="connsiteX376" fmla="*/ 4764753 w 12208633"/>
              <a:gd name="connsiteY376" fmla="*/ 666262 h 5434893"/>
              <a:gd name="connsiteX377" fmla="*/ 4899024 w 12208633"/>
              <a:gd name="connsiteY377" fmla="*/ 666262 h 5434893"/>
              <a:gd name="connsiteX378" fmla="*/ 4899024 w 12208633"/>
              <a:gd name="connsiteY378" fmla="*/ 735104 h 5434893"/>
              <a:gd name="connsiteX379" fmla="*/ 5028026 w 12208633"/>
              <a:gd name="connsiteY379" fmla="*/ 735104 h 5434893"/>
              <a:gd name="connsiteX380" fmla="*/ 5028026 w 12208633"/>
              <a:gd name="connsiteY380" fmla="*/ 658319 h 5434893"/>
              <a:gd name="connsiteX381" fmla="*/ 5154397 w 12208633"/>
              <a:gd name="connsiteY381" fmla="*/ 660966 h 5434893"/>
              <a:gd name="connsiteX382" fmla="*/ 5154397 w 12208633"/>
              <a:gd name="connsiteY382" fmla="*/ 369707 h 5434893"/>
              <a:gd name="connsiteX383" fmla="*/ 5409771 w 12208633"/>
              <a:gd name="connsiteY383" fmla="*/ 369707 h 5434893"/>
              <a:gd name="connsiteX384" fmla="*/ 5409771 w 12208633"/>
              <a:gd name="connsiteY384" fmla="*/ 623897 h 5434893"/>
              <a:gd name="connsiteX385" fmla="*/ 5599327 w 12208633"/>
              <a:gd name="connsiteY385" fmla="*/ 623897 h 5434893"/>
              <a:gd name="connsiteX386" fmla="*/ 5599327 w 12208633"/>
              <a:gd name="connsiteY386" fmla="*/ 681817 h 5434893"/>
              <a:gd name="connsiteX387" fmla="*/ 5599327 w 12208633"/>
              <a:gd name="connsiteY387" fmla="*/ 692743 h 5434893"/>
              <a:gd name="connsiteX388" fmla="*/ 5628967 w 12208633"/>
              <a:gd name="connsiteY388" fmla="*/ 692743 h 5434893"/>
              <a:gd name="connsiteX389" fmla="*/ 5628967 w 12208633"/>
              <a:gd name="connsiteY389" fmla="*/ 672950 h 5434893"/>
              <a:gd name="connsiteX390" fmla="*/ 5794767 w 12208633"/>
              <a:gd name="connsiteY390" fmla="*/ 672950 h 5434893"/>
              <a:gd name="connsiteX391" fmla="*/ 5794803 w 12208633"/>
              <a:gd name="connsiteY391" fmla="*/ 672943 h 5434893"/>
              <a:gd name="connsiteX392" fmla="*/ 5792189 w 12208633"/>
              <a:gd name="connsiteY392" fmla="*/ 672943 h 5434893"/>
              <a:gd name="connsiteX393" fmla="*/ 5784518 w 12208633"/>
              <a:gd name="connsiteY393" fmla="*/ 672943 h 5434893"/>
              <a:gd name="connsiteX394" fmla="*/ 5628967 w 12208633"/>
              <a:gd name="connsiteY394" fmla="*/ 672943 h 5434893"/>
              <a:gd name="connsiteX395" fmla="*/ 5792189 w 12208633"/>
              <a:gd name="connsiteY395" fmla="*/ 576196 h 5434893"/>
              <a:gd name="connsiteX396" fmla="*/ 5792189 w 12208633"/>
              <a:gd name="connsiteY396" fmla="*/ 668395 h 5434893"/>
              <a:gd name="connsiteX397" fmla="*/ 5947738 w 12208633"/>
              <a:gd name="connsiteY397" fmla="*/ 576196 h 5434893"/>
              <a:gd name="connsiteX398" fmla="*/ 5947738 w 12208633"/>
              <a:gd name="connsiteY398" fmla="*/ 668395 h 5434893"/>
              <a:gd name="connsiteX399" fmla="*/ 6103287 w 12208633"/>
              <a:gd name="connsiteY399" fmla="*/ 576196 h 5434893"/>
              <a:gd name="connsiteX400" fmla="*/ 6103287 w 12208633"/>
              <a:gd name="connsiteY400" fmla="*/ 668395 h 5434893"/>
              <a:gd name="connsiteX401" fmla="*/ 6258836 w 12208633"/>
              <a:gd name="connsiteY401" fmla="*/ 576196 h 5434893"/>
              <a:gd name="connsiteX402" fmla="*/ 6258836 w 12208633"/>
              <a:gd name="connsiteY402" fmla="*/ 672943 h 5434893"/>
              <a:gd name="connsiteX403" fmla="*/ 6154820 w 12208633"/>
              <a:gd name="connsiteY403" fmla="*/ 672943 h 5434893"/>
              <a:gd name="connsiteX404" fmla="*/ 6154820 w 12208633"/>
              <a:gd name="connsiteY404" fmla="*/ 672950 h 5434893"/>
              <a:gd name="connsiteX405" fmla="*/ 6258836 w 12208633"/>
              <a:gd name="connsiteY405" fmla="*/ 672950 h 5434893"/>
              <a:gd name="connsiteX406" fmla="*/ 6258836 w 12208633"/>
              <a:gd name="connsiteY406" fmla="*/ 708560 h 5434893"/>
              <a:gd name="connsiteX407" fmla="*/ 6258836 w 12208633"/>
              <a:gd name="connsiteY407" fmla="*/ 726328 h 5434893"/>
              <a:gd name="connsiteX408" fmla="*/ 6349534 w 12208633"/>
              <a:gd name="connsiteY408" fmla="*/ 726328 h 5434893"/>
              <a:gd name="connsiteX409" fmla="*/ 6354387 w 12208633"/>
              <a:gd name="connsiteY409" fmla="*/ 721669 h 5434893"/>
              <a:gd name="connsiteX410" fmla="*/ 6354387 w 12208633"/>
              <a:gd name="connsiteY410" fmla="*/ 653142 h 5434893"/>
              <a:gd name="connsiteX411" fmla="*/ 6351863 w 12208633"/>
              <a:gd name="connsiteY411" fmla="*/ 648482 h 5434893"/>
              <a:gd name="connsiteX412" fmla="*/ 6352251 w 12208633"/>
              <a:gd name="connsiteY412" fmla="*/ 641882 h 5434893"/>
              <a:gd name="connsiteX413" fmla="*/ 6354581 w 12208633"/>
              <a:gd name="connsiteY413" fmla="*/ 638194 h 5434893"/>
              <a:gd name="connsiteX414" fmla="*/ 6354581 w 12208633"/>
              <a:gd name="connsiteY414" fmla="*/ 589854 h 5434893"/>
              <a:gd name="connsiteX415" fmla="*/ 6351863 w 12208633"/>
              <a:gd name="connsiteY415" fmla="*/ 585584 h 5434893"/>
              <a:gd name="connsiteX416" fmla="*/ 6351863 w 12208633"/>
              <a:gd name="connsiteY416" fmla="*/ 579954 h 5434893"/>
              <a:gd name="connsiteX417" fmla="*/ 6354581 w 12208633"/>
              <a:gd name="connsiteY417" fmla="*/ 574712 h 5434893"/>
              <a:gd name="connsiteX418" fmla="*/ 6354581 w 12208633"/>
              <a:gd name="connsiteY418" fmla="*/ 528121 h 5434893"/>
              <a:gd name="connsiteX419" fmla="*/ 6351669 w 12208633"/>
              <a:gd name="connsiteY419" fmla="*/ 522879 h 5434893"/>
              <a:gd name="connsiteX420" fmla="*/ 6351863 w 12208633"/>
              <a:gd name="connsiteY420" fmla="*/ 516473 h 5434893"/>
              <a:gd name="connsiteX421" fmla="*/ 6354387 w 12208633"/>
              <a:gd name="connsiteY421" fmla="*/ 511814 h 5434893"/>
              <a:gd name="connsiteX422" fmla="*/ 6354387 w 12208633"/>
              <a:gd name="connsiteY422" fmla="*/ 465999 h 5434893"/>
              <a:gd name="connsiteX423" fmla="*/ 6351475 w 12208633"/>
              <a:gd name="connsiteY423" fmla="*/ 460952 h 5434893"/>
              <a:gd name="connsiteX424" fmla="*/ 6351863 w 12208633"/>
              <a:gd name="connsiteY424" fmla="*/ 454545 h 5434893"/>
              <a:gd name="connsiteX425" fmla="*/ 6354387 w 12208633"/>
              <a:gd name="connsiteY425" fmla="*/ 450469 h 5434893"/>
              <a:gd name="connsiteX426" fmla="*/ 6354387 w 12208633"/>
              <a:gd name="connsiteY426" fmla="*/ 402130 h 5434893"/>
              <a:gd name="connsiteX427" fmla="*/ 6351863 w 12208633"/>
              <a:gd name="connsiteY427" fmla="*/ 398054 h 5434893"/>
              <a:gd name="connsiteX428" fmla="*/ 6352057 w 12208633"/>
              <a:gd name="connsiteY428" fmla="*/ 391453 h 5434893"/>
              <a:gd name="connsiteX429" fmla="*/ 6354387 w 12208633"/>
              <a:gd name="connsiteY429" fmla="*/ 387182 h 5434893"/>
              <a:gd name="connsiteX430" fmla="*/ 6354387 w 12208633"/>
              <a:gd name="connsiteY430" fmla="*/ 340591 h 5434893"/>
              <a:gd name="connsiteX431" fmla="*/ 6351863 w 12208633"/>
              <a:gd name="connsiteY431" fmla="*/ 335932 h 5434893"/>
              <a:gd name="connsiteX432" fmla="*/ 6352251 w 12208633"/>
              <a:gd name="connsiteY432" fmla="*/ 329331 h 5434893"/>
              <a:gd name="connsiteX433" fmla="*/ 6354581 w 12208633"/>
              <a:gd name="connsiteY433" fmla="*/ 325643 h 5434893"/>
              <a:gd name="connsiteX434" fmla="*/ 6354581 w 12208633"/>
              <a:gd name="connsiteY434" fmla="*/ 277304 h 5434893"/>
              <a:gd name="connsiteX435" fmla="*/ 6351863 w 12208633"/>
              <a:gd name="connsiteY435" fmla="*/ 273227 h 5434893"/>
              <a:gd name="connsiteX436" fmla="*/ 6349922 w 12208633"/>
              <a:gd name="connsiteY436" fmla="*/ 269539 h 5434893"/>
              <a:gd name="connsiteX437" fmla="*/ 6353610 w 12208633"/>
              <a:gd name="connsiteY437" fmla="*/ 267209 h 5434893"/>
              <a:gd name="connsiteX438" fmla="*/ 6357299 w 12208633"/>
              <a:gd name="connsiteY438" fmla="*/ 267209 h 5434893"/>
              <a:gd name="connsiteX439" fmla="*/ 6426409 w 12208633"/>
              <a:gd name="connsiteY439" fmla="*/ 267209 h 5434893"/>
              <a:gd name="connsiteX440" fmla="*/ 6430680 w 12208633"/>
              <a:gd name="connsiteY440" fmla="*/ 267209 h 5434893"/>
              <a:gd name="connsiteX441" fmla="*/ 6433980 w 12208633"/>
              <a:gd name="connsiteY441" fmla="*/ 270704 h 5434893"/>
              <a:gd name="connsiteX442" fmla="*/ 6430486 w 12208633"/>
              <a:gd name="connsiteY442" fmla="*/ 273033 h 5434893"/>
              <a:gd name="connsiteX443" fmla="*/ 6427962 w 12208633"/>
              <a:gd name="connsiteY443" fmla="*/ 273033 h 5434893"/>
              <a:gd name="connsiteX444" fmla="*/ 6427768 w 12208633"/>
              <a:gd name="connsiteY444" fmla="*/ 274198 h 5434893"/>
              <a:gd name="connsiteX445" fmla="*/ 6427768 w 12208633"/>
              <a:gd name="connsiteY445" fmla="*/ 329137 h 5434893"/>
              <a:gd name="connsiteX446" fmla="*/ 6430874 w 12208633"/>
              <a:gd name="connsiteY446" fmla="*/ 329331 h 5434893"/>
              <a:gd name="connsiteX447" fmla="*/ 6433786 w 12208633"/>
              <a:gd name="connsiteY447" fmla="*/ 332438 h 5434893"/>
              <a:gd name="connsiteX448" fmla="*/ 6430874 w 12208633"/>
              <a:gd name="connsiteY448" fmla="*/ 336126 h 5434893"/>
              <a:gd name="connsiteX449" fmla="*/ 6427768 w 12208633"/>
              <a:gd name="connsiteY449" fmla="*/ 336320 h 5434893"/>
              <a:gd name="connsiteX450" fmla="*/ 6427768 w 12208633"/>
              <a:gd name="connsiteY450" fmla="*/ 391259 h 5434893"/>
              <a:gd name="connsiteX451" fmla="*/ 6430874 w 12208633"/>
              <a:gd name="connsiteY451" fmla="*/ 391453 h 5434893"/>
              <a:gd name="connsiteX452" fmla="*/ 6433786 w 12208633"/>
              <a:gd name="connsiteY452" fmla="*/ 395142 h 5434893"/>
              <a:gd name="connsiteX453" fmla="*/ 6430874 w 12208633"/>
              <a:gd name="connsiteY453" fmla="*/ 398248 h 5434893"/>
              <a:gd name="connsiteX454" fmla="*/ 6427768 w 12208633"/>
              <a:gd name="connsiteY454" fmla="*/ 398248 h 5434893"/>
              <a:gd name="connsiteX455" fmla="*/ 6427768 w 12208633"/>
              <a:gd name="connsiteY455" fmla="*/ 454351 h 5434893"/>
              <a:gd name="connsiteX456" fmla="*/ 6430874 w 12208633"/>
              <a:gd name="connsiteY456" fmla="*/ 454545 h 5434893"/>
              <a:gd name="connsiteX457" fmla="*/ 6433786 w 12208633"/>
              <a:gd name="connsiteY457" fmla="*/ 457652 h 5434893"/>
              <a:gd name="connsiteX458" fmla="*/ 6430874 w 12208633"/>
              <a:gd name="connsiteY458" fmla="*/ 461340 h 5434893"/>
              <a:gd name="connsiteX459" fmla="*/ 6427768 w 12208633"/>
              <a:gd name="connsiteY459" fmla="*/ 461534 h 5434893"/>
              <a:gd name="connsiteX460" fmla="*/ 6427574 w 12208633"/>
              <a:gd name="connsiteY460" fmla="*/ 461534 h 5434893"/>
              <a:gd name="connsiteX461" fmla="*/ 6427574 w 12208633"/>
              <a:gd name="connsiteY461" fmla="*/ 461728 h 5434893"/>
              <a:gd name="connsiteX462" fmla="*/ 6427768 w 12208633"/>
              <a:gd name="connsiteY462" fmla="*/ 461728 h 5434893"/>
              <a:gd name="connsiteX463" fmla="*/ 6427768 w 12208633"/>
              <a:gd name="connsiteY463" fmla="*/ 516667 h 5434893"/>
              <a:gd name="connsiteX464" fmla="*/ 6430874 w 12208633"/>
              <a:gd name="connsiteY464" fmla="*/ 516861 h 5434893"/>
              <a:gd name="connsiteX465" fmla="*/ 6433786 w 12208633"/>
              <a:gd name="connsiteY465" fmla="*/ 520550 h 5434893"/>
              <a:gd name="connsiteX466" fmla="*/ 6430874 w 12208633"/>
              <a:gd name="connsiteY466" fmla="*/ 523656 h 5434893"/>
              <a:gd name="connsiteX467" fmla="*/ 6427768 w 12208633"/>
              <a:gd name="connsiteY467" fmla="*/ 523850 h 5434893"/>
              <a:gd name="connsiteX468" fmla="*/ 6427768 w 12208633"/>
              <a:gd name="connsiteY468" fmla="*/ 579954 h 5434893"/>
              <a:gd name="connsiteX469" fmla="*/ 6431457 w 12208633"/>
              <a:gd name="connsiteY469" fmla="*/ 580148 h 5434893"/>
              <a:gd name="connsiteX470" fmla="*/ 6433786 w 12208633"/>
              <a:gd name="connsiteY470" fmla="*/ 583254 h 5434893"/>
              <a:gd name="connsiteX471" fmla="*/ 6431263 w 12208633"/>
              <a:gd name="connsiteY471" fmla="*/ 585972 h 5434893"/>
              <a:gd name="connsiteX472" fmla="*/ 6427768 w 12208633"/>
              <a:gd name="connsiteY472" fmla="*/ 587137 h 5434893"/>
              <a:gd name="connsiteX473" fmla="*/ 6427768 w 12208633"/>
              <a:gd name="connsiteY473" fmla="*/ 642076 h 5434893"/>
              <a:gd name="connsiteX474" fmla="*/ 6430874 w 12208633"/>
              <a:gd name="connsiteY474" fmla="*/ 642270 h 5434893"/>
              <a:gd name="connsiteX475" fmla="*/ 6433786 w 12208633"/>
              <a:gd name="connsiteY475" fmla="*/ 645959 h 5434893"/>
              <a:gd name="connsiteX476" fmla="*/ 6430874 w 12208633"/>
              <a:gd name="connsiteY476" fmla="*/ 649065 h 5434893"/>
              <a:gd name="connsiteX477" fmla="*/ 6427768 w 12208633"/>
              <a:gd name="connsiteY477" fmla="*/ 649259 h 5434893"/>
              <a:gd name="connsiteX478" fmla="*/ 6427768 w 12208633"/>
              <a:gd name="connsiteY478" fmla="*/ 727687 h 5434893"/>
              <a:gd name="connsiteX479" fmla="*/ 6450870 w 12208633"/>
              <a:gd name="connsiteY479" fmla="*/ 727881 h 5434893"/>
              <a:gd name="connsiteX480" fmla="*/ 6519204 w 12208633"/>
              <a:gd name="connsiteY480" fmla="*/ 727687 h 5434893"/>
              <a:gd name="connsiteX481" fmla="*/ 6519398 w 12208633"/>
              <a:gd name="connsiteY481" fmla="*/ 688473 h 5434893"/>
              <a:gd name="connsiteX482" fmla="*/ 6519398 w 12208633"/>
              <a:gd name="connsiteY482" fmla="*/ 649259 h 5434893"/>
              <a:gd name="connsiteX483" fmla="*/ 6516874 w 12208633"/>
              <a:gd name="connsiteY483" fmla="*/ 649259 h 5434893"/>
              <a:gd name="connsiteX484" fmla="*/ 6513186 w 12208633"/>
              <a:gd name="connsiteY484" fmla="*/ 645570 h 5434893"/>
              <a:gd name="connsiteX485" fmla="*/ 6516680 w 12208633"/>
              <a:gd name="connsiteY485" fmla="*/ 642270 h 5434893"/>
              <a:gd name="connsiteX486" fmla="*/ 6519204 w 12208633"/>
              <a:gd name="connsiteY486" fmla="*/ 642270 h 5434893"/>
              <a:gd name="connsiteX487" fmla="*/ 6519204 w 12208633"/>
              <a:gd name="connsiteY487" fmla="*/ 586166 h 5434893"/>
              <a:gd name="connsiteX488" fmla="*/ 6518039 w 12208633"/>
              <a:gd name="connsiteY488" fmla="*/ 586166 h 5434893"/>
              <a:gd name="connsiteX489" fmla="*/ 6513574 w 12208633"/>
              <a:gd name="connsiteY489" fmla="*/ 583448 h 5434893"/>
              <a:gd name="connsiteX490" fmla="*/ 6518039 w 12208633"/>
              <a:gd name="connsiteY490" fmla="*/ 580148 h 5434893"/>
              <a:gd name="connsiteX491" fmla="*/ 6519204 w 12208633"/>
              <a:gd name="connsiteY491" fmla="*/ 580148 h 5434893"/>
              <a:gd name="connsiteX492" fmla="*/ 6519204 w 12208633"/>
              <a:gd name="connsiteY492" fmla="*/ 524044 h 5434893"/>
              <a:gd name="connsiteX493" fmla="*/ 6516098 w 12208633"/>
              <a:gd name="connsiteY493" fmla="*/ 523850 h 5434893"/>
              <a:gd name="connsiteX494" fmla="*/ 6513186 w 12208633"/>
              <a:gd name="connsiteY494" fmla="*/ 520550 h 5434893"/>
              <a:gd name="connsiteX495" fmla="*/ 6516292 w 12208633"/>
              <a:gd name="connsiteY495" fmla="*/ 516861 h 5434893"/>
              <a:gd name="connsiteX496" fmla="*/ 6519398 w 12208633"/>
              <a:gd name="connsiteY496" fmla="*/ 516667 h 5434893"/>
              <a:gd name="connsiteX497" fmla="*/ 6519398 w 12208633"/>
              <a:gd name="connsiteY497" fmla="*/ 461728 h 5434893"/>
              <a:gd name="connsiteX498" fmla="*/ 6518815 w 12208633"/>
              <a:gd name="connsiteY498" fmla="*/ 461728 h 5434893"/>
              <a:gd name="connsiteX499" fmla="*/ 6513574 w 12208633"/>
              <a:gd name="connsiteY499" fmla="*/ 457263 h 5434893"/>
              <a:gd name="connsiteX500" fmla="*/ 6519398 w 12208633"/>
              <a:gd name="connsiteY500" fmla="*/ 454545 h 5434893"/>
              <a:gd name="connsiteX501" fmla="*/ 6519398 w 12208633"/>
              <a:gd name="connsiteY501" fmla="*/ 398442 h 5434893"/>
              <a:gd name="connsiteX502" fmla="*/ 6513574 w 12208633"/>
              <a:gd name="connsiteY502" fmla="*/ 395724 h 5434893"/>
              <a:gd name="connsiteX503" fmla="*/ 6519592 w 12208633"/>
              <a:gd name="connsiteY503" fmla="*/ 391259 h 5434893"/>
              <a:gd name="connsiteX504" fmla="*/ 6519592 w 12208633"/>
              <a:gd name="connsiteY504" fmla="*/ 336320 h 5434893"/>
              <a:gd name="connsiteX505" fmla="*/ 6517845 w 12208633"/>
              <a:gd name="connsiteY505" fmla="*/ 336320 h 5434893"/>
              <a:gd name="connsiteX506" fmla="*/ 6513574 w 12208633"/>
              <a:gd name="connsiteY506" fmla="*/ 332826 h 5434893"/>
              <a:gd name="connsiteX507" fmla="*/ 6517845 w 12208633"/>
              <a:gd name="connsiteY507" fmla="*/ 329331 h 5434893"/>
              <a:gd name="connsiteX508" fmla="*/ 6519592 w 12208633"/>
              <a:gd name="connsiteY508" fmla="*/ 329331 h 5434893"/>
              <a:gd name="connsiteX509" fmla="*/ 6519592 w 12208633"/>
              <a:gd name="connsiteY509" fmla="*/ 274586 h 5434893"/>
              <a:gd name="connsiteX510" fmla="*/ 6515709 w 12208633"/>
              <a:gd name="connsiteY510" fmla="*/ 273033 h 5434893"/>
              <a:gd name="connsiteX511" fmla="*/ 6513574 w 12208633"/>
              <a:gd name="connsiteY511" fmla="*/ 269927 h 5434893"/>
              <a:gd name="connsiteX512" fmla="*/ 6516486 w 12208633"/>
              <a:gd name="connsiteY512" fmla="*/ 267404 h 5434893"/>
              <a:gd name="connsiteX513" fmla="*/ 6520174 w 12208633"/>
              <a:gd name="connsiteY513" fmla="*/ 267209 h 5434893"/>
              <a:gd name="connsiteX514" fmla="*/ 6591809 w 12208633"/>
              <a:gd name="connsiteY514" fmla="*/ 267209 h 5434893"/>
              <a:gd name="connsiteX515" fmla="*/ 6594332 w 12208633"/>
              <a:gd name="connsiteY515" fmla="*/ 267209 h 5434893"/>
              <a:gd name="connsiteX516" fmla="*/ 6598409 w 12208633"/>
              <a:gd name="connsiteY516" fmla="*/ 269733 h 5434893"/>
              <a:gd name="connsiteX517" fmla="*/ 6596274 w 12208633"/>
              <a:gd name="connsiteY517" fmla="*/ 273227 h 5434893"/>
              <a:gd name="connsiteX518" fmla="*/ 6593556 w 12208633"/>
              <a:gd name="connsiteY518" fmla="*/ 277110 h 5434893"/>
              <a:gd name="connsiteX519" fmla="*/ 6593556 w 12208633"/>
              <a:gd name="connsiteY519" fmla="*/ 325449 h 5434893"/>
              <a:gd name="connsiteX520" fmla="*/ 6596079 w 12208633"/>
              <a:gd name="connsiteY520" fmla="*/ 329525 h 5434893"/>
              <a:gd name="connsiteX521" fmla="*/ 6595885 w 12208633"/>
              <a:gd name="connsiteY521" fmla="*/ 336126 h 5434893"/>
              <a:gd name="connsiteX522" fmla="*/ 6593556 w 12208633"/>
              <a:gd name="connsiteY522" fmla="*/ 340397 h 5434893"/>
              <a:gd name="connsiteX523" fmla="*/ 6593556 w 12208633"/>
              <a:gd name="connsiteY523" fmla="*/ 386988 h 5434893"/>
              <a:gd name="connsiteX524" fmla="*/ 6596079 w 12208633"/>
              <a:gd name="connsiteY524" fmla="*/ 391647 h 5434893"/>
              <a:gd name="connsiteX525" fmla="*/ 6595691 w 12208633"/>
              <a:gd name="connsiteY525" fmla="*/ 398442 h 5434893"/>
              <a:gd name="connsiteX526" fmla="*/ 6593556 w 12208633"/>
              <a:gd name="connsiteY526" fmla="*/ 402324 h 5434893"/>
              <a:gd name="connsiteX527" fmla="*/ 6593556 w 12208633"/>
              <a:gd name="connsiteY527" fmla="*/ 419020 h 5434893"/>
              <a:gd name="connsiteX528" fmla="*/ 6593556 w 12208633"/>
              <a:gd name="connsiteY528" fmla="*/ 449498 h 5434893"/>
              <a:gd name="connsiteX529" fmla="*/ 6596662 w 12208633"/>
              <a:gd name="connsiteY529" fmla="*/ 454934 h 5434893"/>
              <a:gd name="connsiteX530" fmla="*/ 6596662 w 12208633"/>
              <a:gd name="connsiteY530" fmla="*/ 460952 h 5434893"/>
              <a:gd name="connsiteX531" fmla="*/ 6593362 w 12208633"/>
              <a:gd name="connsiteY531" fmla="*/ 467746 h 5434893"/>
              <a:gd name="connsiteX532" fmla="*/ 6593362 w 12208633"/>
              <a:gd name="connsiteY532" fmla="*/ 510649 h 5434893"/>
              <a:gd name="connsiteX533" fmla="*/ 6596662 w 12208633"/>
              <a:gd name="connsiteY533" fmla="*/ 517444 h 5434893"/>
              <a:gd name="connsiteX534" fmla="*/ 6596468 w 12208633"/>
              <a:gd name="connsiteY534" fmla="*/ 523462 h 5434893"/>
              <a:gd name="connsiteX535" fmla="*/ 6593362 w 12208633"/>
              <a:gd name="connsiteY535" fmla="*/ 528315 h 5434893"/>
              <a:gd name="connsiteX536" fmla="*/ 6593362 w 12208633"/>
              <a:gd name="connsiteY536" fmla="*/ 561706 h 5434893"/>
              <a:gd name="connsiteX537" fmla="*/ 6593362 w 12208633"/>
              <a:gd name="connsiteY537" fmla="*/ 575489 h 5434893"/>
              <a:gd name="connsiteX538" fmla="*/ 6596079 w 12208633"/>
              <a:gd name="connsiteY538" fmla="*/ 579954 h 5434893"/>
              <a:gd name="connsiteX539" fmla="*/ 6596274 w 12208633"/>
              <a:gd name="connsiteY539" fmla="*/ 585584 h 5434893"/>
              <a:gd name="connsiteX540" fmla="*/ 6593167 w 12208633"/>
              <a:gd name="connsiteY540" fmla="*/ 590437 h 5434893"/>
              <a:gd name="connsiteX541" fmla="*/ 6593167 w 12208633"/>
              <a:gd name="connsiteY541" fmla="*/ 621498 h 5434893"/>
              <a:gd name="connsiteX542" fmla="*/ 6593167 w 12208633"/>
              <a:gd name="connsiteY542" fmla="*/ 637611 h 5434893"/>
              <a:gd name="connsiteX543" fmla="*/ 6595885 w 12208633"/>
              <a:gd name="connsiteY543" fmla="*/ 642270 h 5434893"/>
              <a:gd name="connsiteX544" fmla="*/ 6595885 w 12208633"/>
              <a:gd name="connsiteY544" fmla="*/ 648676 h 5434893"/>
              <a:gd name="connsiteX545" fmla="*/ 6593167 w 12208633"/>
              <a:gd name="connsiteY545" fmla="*/ 653918 h 5434893"/>
              <a:gd name="connsiteX546" fmla="*/ 6593167 w 12208633"/>
              <a:gd name="connsiteY546" fmla="*/ 721863 h 5434893"/>
              <a:gd name="connsiteX547" fmla="*/ 6598021 w 12208633"/>
              <a:gd name="connsiteY547" fmla="*/ 726716 h 5434893"/>
              <a:gd name="connsiteX548" fmla="*/ 6698387 w 12208633"/>
              <a:gd name="connsiteY548" fmla="*/ 726716 h 5434893"/>
              <a:gd name="connsiteX549" fmla="*/ 6703434 w 12208633"/>
              <a:gd name="connsiteY549" fmla="*/ 720892 h 5434893"/>
              <a:gd name="connsiteX550" fmla="*/ 6703434 w 12208633"/>
              <a:gd name="connsiteY550" fmla="*/ 606356 h 5434893"/>
              <a:gd name="connsiteX551" fmla="*/ 6703434 w 12208633"/>
              <a:gd name="connsiteY551" fmla="*/ 538992 h 5434893"/>
              <a:gd name="connsiteX552" fmla="*/ 6704405 w 12208633"/>
              <a:gd name="connsiteY552" fmla="*/ 532004 h 5434893"/>
              <a:gd name="connsiteX553" fmla="*/ 6704599 w 12208633"/>
              <a:gd name="connsiteY553" fmla="*/ 540351 h 5434893"/>
              <a:gd name="connsiteX554" fmla="*/ 6704599 w 12208633"/>
              <a:gd name="connsiteY554" fmla="*/ 719145 h 5434893"/>
              <a:gd name="connsiteX555" fmla="*/ 6704405 w 12208633"/>
              <a:gd name="connsiteY555" fmla="*/ 727493 h 5434893"/>
              <a:gd name="connsiteX556" fmla="*/ 6705181 w 12208633"/>
              <a:gd name="connsiteY556" fmla="*/ 727493 h 5434893"/>
              <a:gd name="connsiteX557" fmla="*/ 6704987 w 12208633"/>
              <a:gd name="connsiteY557" fmla="*/ 727299 h 5434893"/>
              <a:gd name="connsiteX558" fmla="*/ 6704987 w 12208633"/>
              <a:gd name="connsiteY558" fmla="*/ 535498 h 5434893"/>
              <a:gd name="connsiteX559" fmla="*/ 6705375 w 12208633"/>
              <a:gd name="connsiteY559" fmla="*/ 532004 h 5434893"/>
              <a:gd name="connsiteX560" fmla="*/ 6753132 w 12208633"/>
              <a:gd name="connsiteY560" fmla="*/ 490460 h 5434893"/>
              <a:gd name="connsiteX561" fmla="*/ 6799917 w 12208633"/>
              <a:gd name="connsiteY561" fmla="*/ 535304 h 5434893"/>
              <a:gd name="connsiteX562" fmla="*/ 6799917 w 12208633"/>
              <a:gd name="connsiteY562" fmla="*/ 681290 h 5434893"/>
              <a:gd name="connsiteX563" fmla="*/ 6799917 w 12208633"/>
              <a:gd name="connsiteY563" fmla="*/ 817181 h 5434893"/>
              <a:gd name="connsiteX564" fmla="*/ 6801858 w 12208633"/>
              <a:gd name="connsiteY564" fmla="*/ 823976 h 5434893"/>
              <a:gd name="connsiteX565" fmla="*/ 6814283 w 12208633"/>
              <a:gd name="connsiteY565" fmla="*/ 798933 h 5434893"/>
              <a:gd name="connsiteX566" fmla="*/ 6817389 w 12208633"/>
              <a:gd name="connsiteY566" fmla="*/ 787673 h 5434893"/>
              <a:gd name="connsiteX567" fmla="*/ 6817389 w 12208633"/>
              <a:gd name="connsiteY567" fmla="*/ 586749 h 5434893"/>
              <a:gd name="connsiteX568" fmla="*/ 6817389 w 12208633"/>
              <a:gd name="connsiteY568" fmla="*/ 537245 h 5434893"/>
              <a:gd name="connsiteX569" fmla="*/ 6856991 w 12208633"/>
              <a:gd name="connsiteY569" fmla="*/ 490460 h 5434893"/>
              <a:gd name="connsiteX570" fmla="*/ 6865339 w 12208633"/>
              <a:gd name="connsiteY570" fmla="*/ 490265 h 5434893"/>
              <a:gd name="connsiteX571" fmla="*/ 6912125 w 12208633"/>
              <a:gd name="connsiteY571" fmla="*/ 535110 h 5434893"/>
              <a:gd name="connsiteX572" fmla="*/ 6912125 w 12208633"/>
              <a:gd name="connsiteY572" fmla="*/ 713904 h 5434893"/>
              <a:gd name="connsiteX573" fmla="*/ 6912125 w 12208633"/>
              <a:gd name="connsiteY573" fmla="*/ 719339 h 5434893"/>
              <a:gd name="connsiteX574" fmla="*/ 6915425 w 12208633"/>
              <a:gd name="connsiteY574" fmla="*/ 721669 h 5434893"/>
              <a:gd name="connsiteX575" fmla="*/ 6980847 w 12208633"/>
              <a:gd name="connsiteY575" fmla="*/ 716039 h 5434893"/>
              <a:gd name="connsiteX576" fmla="*/ 7121398 w 12208633"/>
              <a:gd name="connsiteY576" fmla="*/ 816793 h 5434893"/>
              <a:gd name="connsiteX577" fmla="*/ 7130134 w 12208633"/>
              <a:gd name="connsiteY577" fmla="*/ 840865 h 5434893"/>
              <a:gd name="connsiteX578" fmla="*/ 7133434 w 12208633"/>
              <a:gd name="connsiteY578" fmla="*/ 842224 h 5434893"/>
              <a:gd name="connsiteX579" fmla="*/ 7143140 w 12208633"/>
              <a:gd name="connsiteY579" fmla="*/ 854066 h 5434893"/>
              <a:gd name="connsiteX580" fmla="*/ 7143162 w 12208633"/>
              <a:gd name="connsiteY580" fmla="*/ 858635 h 5434893"/>
              <a:gd name="connsiteX581" fmla="*/ 7363499 w 12208633"/>
              <a:gd name="connsiteY581" fmla="*/ 801441 h 5434893"/>
              <a:gd name="connsiteX582" fmla="*/ 7367909 w 12208633"/>
              <a:gd name="connsiteY582" fmla="*/ 799551 h 5434893"/>
              <a:gd name="connsiteX583" fmla="*/ 7367909 w 12208633"/>
              <a:gd name="connsiteY583" fmla="*/ 792936 h 5434893"/>
              <a:gd name="connsiteX584" fmla="*/ 7362239 w 12208633"/>
              <a:gd name="connsiteY584" fmla="*/ 782541 h 5434893"/>
              <a:gd name="connsiteX585" fmla="*/ 7360349 w 12208633"/>
              <a:gd name="connsiteY585" fmla="*/ 769312 h 5434893"/>
              <a:gd name="connsiteX586" fmla="*/ 7365389 w 12208633"/>
              <a:gd name="connsiteY586" fmla="*/ 769627 h 5434893"/>
              <a:gd name="connsiteX587" fmla="*/ 7368854 w 12208633"/>
              <a:gd name="connsiteY587" fmla="*/ 770257 h 5434893"/>
              <a:gd name="connsiteX588" fmla="*/ 7374839 w 12208633"/>
              <a:gd name="connsiteY588" fmla="*/ 772777 h 5434893"/>
              <a:gd name="connsiteX589" fmla="*/ 7378304 w 12208633"/>
              <a:gd name="connsiteY589" fmla="*/ 768682 h 5434893"/>
              <a:gd name="connsiteX590" fmla="*/ 7381769 w 12208633"/>
              <a:gd name="connsiteY590" fmla="*/ 768367 h 5434893"/>
              <a:gd name="connsiteX591" fmla="*/ 7387439 w 12208633"/>
              <a:gd name="connsiteY591" fmla="*/ 768682 h 5434893"/>
              <a:gd name="connsiteX592" fmla="*/ 7392164 w 12208633"/>
              <a:gd name="connsiteY592" fmla="*/ 772462 h 5434893"/>
              <a:gd name="connsiteX593" fmla="*/ 7401299 w 12208633"/>
              <a:gd name="connsiteY593" fmla="*/ 770257 h 5434893"/>
              <a:gd name="connsiteX594" fmla="*/ 7403819 w 12208633"/>
              <a:gd name="connsiteY594" fmla="*/ 768997 h 5434893"/>
              <a:gd name="connsiteX595" fmla="*/ 7409488 w 12208633"/>
              <a:gd name="connsiteY595" fmla="*/ 772462 h 5434893"/>
              <a:gd name="connsiteX596" fmla="*/ 7416103 w 12208633"/>
              <a:gd name="connsiteY596" fmla="*/ 767737 h 5434893"/>
              <a:gd name="connsiteX597" fmla="*/ 7417993 w 12208633"/>
              <a:gd name="connsiteY597" fmla="*/ 769627 h 5434893"/>
              <a:gd name="connsiteX598" fmla="*/ 7413268 w 12208633"/>
              <a:gd name="connsiteY598" fmla="*/ 784116 h 5434893"/>
              <a:gd name="connsiteX599" fmla="*/ 7413268 w 12208633"/>
              <a:gd name="connsiteY599" fmla="*/ 788211 h 5434893"/>
              <a:gd name="connsiteX600" fmla="*/ 7501152 w 12208633"/>
              <a:gd name="connsiteY600" fmla="*/ 765847 h 5434893"/>
              <a:gd name="connsiteX601" fmla="*/ 7648884 w 12208633"/>
              <a:gd name="connsiteY601" fmla="*/ 727417 h 5434893"/>
              <a:gd name="connsiteX602" fmla="*/ 7662113 w 12208633"/>
              <a:gd name="connsiteY602" fmla="*/ 727417 h 5434893"/>
              <a:gd name="connsiteX603" fmla="*/ 7687313 w 12208633"/>
              <a:gd name="connsiteY603" fmla="*/ 733402 h 5434893"/>
              <a:gd name="connsiteX604" fmla="*/ 7687313 w 12208633"/>
              <a:gd name="connsiteY604" fmla="*/ 535272 h 5434893"/>
              <a:gd name="connsiteX605" fmla="*/ 7687313 w 12208633"/>
              <a:gd name="connsiteY605" fmla="*/ 411795 h 5434893"/>
              <a:gd name="connsiteX606" fmla="*/ 7696133 w 12208633"/>
              <a:gd name="connsiteY606" fmla="*/ 402660 h 5434893"/>
              <a:gd name="connsiteX607" fmla="*/ 7710622 w 12208633"/>
              <a:gd name="connsiteY607" fmla="*/ 402975 h 5434893"/>
              <a:gd name="connsiteX608" fmla="*/ 7727002 w 12208633"/>
              <a:gd name="connsiteY608" fmla="*/ 402660 h 5434893"/>
              <a:gd name="connsiteX609" fmla="*/ 7732042 w 12208633"/>
              <a:gd name="connsiteY609" fmla="*/ 408015 h 5434893"/>
              <a:gd name="connsiteX610" fmla="*/ 7732042 w 12208633"/>
              <a:gd name="connsiteY610" fmla="*/ 411795 h 5434893"/>
              <a:gd name="connsiteX611" fmla="*/ 7732042 w 12208633"/>
              <a:gd name="connsiteY611" fmla="*/ 745057 h 5434893"/>
              <a:gd name="connsiteX612" fmla="*/ 7769211 w 12208633"/>
              <a:gd name="connsiteY612" fmla="*/ 755137 h 5434893"/>
              <a:gd name="connsiteX613" fmla="*/ 7783701 w 12208633"/>
              <a:gd name="connsiteY613" fmla="*/ 758602 h 5434893"/>
              <a:gd name="connsiteX614" fmla="*/ 7783701 w 12208633"/>
              <a:gd name="connsiteY614" fmla="*/ 415575 h 5434893"/>
              <a:gd name="connsiteX615" fmla="*/ 7796616 w 12208633"/>
              <a:gd name="connsiteY615" fmla="*/ 402660 h 5434893"/>
              <a:gd name="connsiteX616" fmla="*/ 7807325 w 12208633"/>
              <a:gd name="connsiteY616" fmla="*/ 402975 h 5434893"/>
              <a:gd name="connsiteX617" fmla="*/ 7822760 w 12208633"/>
              <a:gd name="connsiteY617" fmla="*/ 402660 h 5434893"/>
              <a:gd name="connsiteX618" fmla="*/ 7828745 w 12208633"/>
              <a:gd name="connsiteY618" fmla="*/ 408960 h 5434893"/>
              <a:gd name="connsiteX619" fmla="*/ 7828745 w 12208633"/>
              <a:gd name="connsiteY619" fmla="*/ 416835 h 5434893"/>
              <a:gd name="connsiteX620" fmla="*/ 7828745 w 12208633"/>
              <a:gd name="connsiteY620" fmla="*/ 770572 h 5434893"/>
              <a:gd name="connsiteX621" fmla="*/ 7867174 w 12208633"/>
              <a:gd name="connsiteY621" fmla="*/ 780652 h 5434893"/>
              <a:gd name="connsiteX622" fmla="*/ 7870954 w 12208633"/>
              <a:gd name="connsiteY622" fmla="*/ 777186 h 5434893"/>
              <a:gd name="connsiteX623" fmla="*/ 7870954 w 12208633"/>
              <a:gd name="connsiteY623" fmla="*/ 768367 h 5434893"/>
              <a:gd name="connsiteX624" fmla="*/ 7870954 w 12208633"/>
              <a:gd name="connsiteY624" fmla="*/ 553542 h 5434893"/>
              <a:gd name="connsiteX625" fmla="*/ 7871269 w 12208633"/>
              <a:gd name="connsiteY625" fmla="*/ 541887 h 5434893"/>
              <a:gd name="connsiteX626" fmla="*/ 7870639 w 12208633"/>
              <a:gd name="connsiteY626" fmla="*/ 518892 h 5434893"/>
              <a:gd name="connsiteX627" fmla="*/ 7878514 w 12208633"/>
              <a:gd name="connsiteY627" fmla="*/ 511018 h 5434893"/>
              <a:gd name="connsiteX628" fmla="*/ 7929543 w 12208633"/>
              <a:gd name="connsiteY628" fmla="*/ 511018 h 5434893"/>
              <a:gd name="connsiteX629" fmla="*/ 7967972 w 12208633"/>
              <a:gd name="connsiteY629" fmla="*/ 511018 h 5434893"/>
              <a:gd name="connsiteX630" fmla="*/ 7977107 w 12208633"/>
              <a:gd name="connsiteY630" fmla="*/ 509758 h 5434893"/>
              <a:gd name="connsiteX631" fmla="*/ 7976792 w 12208633"/>
              <a:gd name="connsiteY631" fmla="*/ 481093 h 5434893"/>
              <a:gd name="connsiteX632" fmla="*/ 7979627 w 12208633"/>
              <a:gd name="connsiteY632" fmla="*/ 476368 h 5434893"/>
              <a:gd name="connsiteX633" fmla="*/ 7983407 w 12208633"/>
              <a:gd name="connsiteY633" fmla="*/ 481409 h 5434893"/>
              <a:gd name="connsiteX634" fmla="*/ 7983722 w 12208633"/>
              <a:gd name="connsiteY634" fmla="*/ 511018 h 5434893"/>
              <a:gd name="connsiteX635" fmla="*/ 7990967 w 12208633"/>
              <a:gd name="connsiteY635" fmla="*/ 511018 h 5434893"/>
              <a:gd name="connsiteX636" fmla="*/ 7991282 w 12208633"/>
              <a:gd name="connsiteY636" fmla="*/ 486133 h 5434893"/>
              <a:gd name="connsiteX637" fmla="*/ 7991282 w 12208633"/>
              <a:gd name="connsiteY637" fmla="*/ 480463 h 5434893"/>
              <a:gd name="connsiteX638" fmla="*/ 7995062 w 12208633"/>
              <a:gd name="connsiteY638" fmla="*/ 476054 h 5434893"/>
              <a:gd name="connsiteX639" fmla="*/ 7998842 w 12208633"/>
              <a:gd name="connsiteY639" fmla="*/ 480149 h 5434893"/>
              <a:gd name="connsiteX640" fmla="*/ 7998842 w 12208633"/>
              <a:gd name="connsiteY640" fmla="*/ 504088 h 5434893"/>
              <a:gd name="connsiteX641" fmla="*/ 7999157 w 12208633"/>
              <a:gd name="connsiteY641" fmla="*/ 510703 h 5434893"/>
              <a:gd name="connsiteX642" fmla="*/ 8006401 w 12208633"/>
              <a:gd name="connsiteY642" fmla="*/ 510703 h 5434893"/>
              <a:gd name="connsiteX643" fmla="*/ 8006716 w 12208633"/>
              <a:gd name="connsiteY643" fmla="*/ 485818 h 5434893"/>
              <a:gd name="connsiteX644" fmla="*/ 8006716 w 12208633"/>
              <a:gd name="connsiteY644" fmla="*/ 480149 h 5434893"/>
              <a:gd name="connsiteX645" fmla="*/ 8010497 w 12208633"/>
              <a:gd name="connsiteY645" fmla="*/ 475739 h 5434893"/>
              <a:gd name="connsiteX646" fmla="*/ 8014276 w 12208633"/>
              <a:gd name="connsiteY646" fmla="*/ 479833 h 5434893"/>
              <a:gd name="connsiteX647" fmla="*/ 8014276 w 12208633"/>
              <a:gd name="connsiteY647" fmla="*/ 503773 h 5434893"/>
              <a:gd name="connsiteX648" fmla="*/ 8014591 w 12208633"/>
              <a:gd name="connsiteY648" fmla="*/ 510388 h 5434893"/>
              <a:gd name="connsiteX649" fmla="*/ 8104995 w 12208633"/>
              <a:gd name="connsiteY649" fmla="*/ 510388 h 5434893"/>
              <a:gd name="connsiteX650" fmla="*/ 8113184 w 12208633"/>
              <a:gd name="connsiteY650" fmla="*/ 503143 h 5434893"/>
              <a:gd name="connsiteX651" fmla="*/ 8189098 w 12208633"/>
              <a:gd name="connsiteY651" fmla="*/ 503143 h 5434893"/>
              <a:gd name="connsiteX652" fmla="*/ 8199807 w 12208633"/>
              <a:gd name="connsiteY652" fmla="*/ 510703 h 5434893"/>
              <a:gd name="connsiteX653" fmla="*/ 8213037 w 12208633"/>
              <a:gd name="connsiteY653" fmla="*/ 525192 h 5434893"/>
              <a:gd name="connsiteX654" fmla="*/ 8212722 w 12208633"/>
              <a:gd name="connsiteY654" fmla="*/ 542202 h 5434893"/>
              <a:gd name="connsiteX655" fmla="*/ 8213037 w 12208633"/>
              <a:gd name="connsiteY655" fmla="*/ 552912 h 5434893"/>
              <a:gd name="connsiteX656" fmla="*/ 8213037 w 12208633"/>
              <a:gd name="connsiteY656" fmla="*/ 899839 h 5434893"/>
              <a:gd name="connsiteX657" fmla="*/ 8222585 w 12208633"/>
              <a:gd name="connsiteY657" fmla="*/ 899839 h 5434893"/>
              <a:gd name="connsiteX658" fmla="*/ 8222588 w 12208633"/>
              <a:gd name="connsiteY658" fmla="*/ 899188 h 5434893"/>
              <a:gd name="connsiteX659" fmla="*/ 8361723 w 12208633"/>
              <a:gd name="connsiteY659" fmla="*/ 819757 h 5434893"/>
              <a:gd name="connsiteX660" fmla="*/ 8400660 w 12208633"/>
              <a:gd name="connsiteY660" fmla="*/ 891401 h 5434893"/>
              <a:gd name="connsiteX661" fmla="*/ 8528374 w 12208633"/>
              <a:gd name="connsiteY661" fmla="*/ 819237 h 5434893"/>
              <a:gd name="connsiteX662" fmla="*/ 8564716 w 12208633"/>
              <a:gd name="connsiteY662" fmla="*/ 886728 h 5434893"/>
              <a:gd name="connsiteX663" fmla="*/ 8566273 w 12208633"/>
              <a:gd name="connsiteY663" fmla="*/ 724750 h 5434893"/>
              <a:gd name="connsiteX664" fmla="*/ 8590674 w 12208633"/>
              <a:gd name="connsiteY664" fmla="*/ 700868 h 5434893"/>
              <a:gd name="connsiteX665" fmla="*/ 8617151 w 12208633"/>
              <a:gd name="connsiteY665" fmla="*/ 674910 h 5434893"/>
              <a:gd name="connsiteX666" fmla="*/ 8617151 w 12208633"/>
              <a:gd name="connsiteY666" fmla="*/ 624552 h 5434893"/>
              <a:gd name="connsiteX667" fmla="*/ 8649858 w 12208633"/>
              <a:gd name="connsiteY667" fmla="*/ 572636 h 5434893"/>
              <a:gd name="connsiteX668" fmla="*/ 8662318 w 12208633"/>
              <a:gd name="connsiteY668" fmla="*/ 552388 h 5434893"/>
              <a:gd name="connsiteX669" fmla="*/ 8661799 w 12208633"/>
              <a:gd name="connsiteY669" fmla="*/ 524353 h 5434893"/>
              <a:gd name="connsiteX670" fmla="*/ 8675816 w 12208633"/>
              <a:gd name="connsiteY670" fmla="*/ 509298 h 5434893"/>
              <a:gd name="connsiteX671" fmla="*/ 8794185 w 12208633"/>
              <a:gd name="connsiteY671" fmla="*/ 509298 h 5434893"/>
              <a:gd name="connsiteX672" fmla="*/ 8810279 w 12208633"/>
              <a:gd name="connsiteY672" fmla="*/ 527469 h 5434893"/>
              <a:gd name="connsiteX673" fmla="*/ 8810279 w 12208633"/>
              <a:gd name="connsiteY673" fmla="*/ 636493 h 5434893"/>
              <a:gd name="connsiteX674" fmla="*/ 8811837 w 12208633"/>
              <a:gd name="connsiteY674" fmla="*/ 677506 h 5434893"/>
              <a:gd name="connsiteX675" fmla="*/ 8817547 w 12208633"/>
              <a:gd name="connsiteY675" fmla="*/ 686332 h 5434893"/>
              <a:gd name="connsiteX676" fmla="*/ 8822220 w 12208633"/>
              <a:gd name="connsiteY676" fmla="*/ 678025 h 5434893"/>
              <a:gd name="connsiteX677" fmla="*/ 8822220 w 12208633"/>
              <a:gd name="connsiteY677" fmla="*/ 652587 h 5434893"/>
              <a:gd name="connsiteX678" fmla="*/ 8837795 w 12208633"/>
              <a:gd name="connsiteY678" fmla="*/ 637012 h 5434893"/>
              <a:gd name="connsiteX679" fmla="*/ 8854408 w 12208633"/>
              <a:gd name="connsiteY679" fmla="*/ 621956 h 5434893"/>
              <a:gd name="connsiteX680" fmla="*/ 8877770 w 12208633"/>
              <a:gd name="connsiteY680" fmla="*/ 577828 h 5434893"/>
              <a:gd name="connsiteX681" fmla="*/ 8895941 w 12208633"/>
              <a:gd name="connsiteY681" fmla="*/ 561214 h 5434893"/>
              <a:gd name="connsiteX682" fmla="*/ 8932282 w 12208633"/>
              <a:gd name="connsiteY682" fmla="*/ 564848 h 5434893"/>
              <a:gd name="connsiteX683" fmla="*/ 8940589 w 12208633"/>
              <a:gd name="connsiteY683" fmla="*/ 572636 h 5434893"/>
              <a:gd name="connsiteX684" fmla="*/ 8972258 w 12208633"/>
              <a:gd name="connsiteY684" fmla="*/ 628706 h 5434893"/>
              <a:gd name="connsiteX685" fmla="*/ 8972258 w 12208633"/>
              <a:gd name="connsiteY685" fmla="*/ 722673 h 5434893"/>
              <a:gd name="connsiteX686" fmla="*/ 9035595 w 12208633"/>
              <a:gd name="connsiteY686" fmla="*/ 719558 h 5434893"/>
              <a:gd name="connsiteX687" fmla="*/ 9068822 w 12208633"/>
              <a:gd name="connsiteY687" fmla="*/ 146923 h 5434893"/>
              <a:gd name="connsiteX688" fmla="*/ 9146177 w 12208633"/>
              <a:gd name="connsiteY688" fmla="*/ 146923 h 5434893"/>
              <a:gd name="connsiteX689" fmla="*/ 9180961 w 12208633"/>
              <a:gd name="connsiteY689" fmla="*/ 716962 h 5434893"/>
              <a:gd name="connsiteX690" fmla="*/ 9225090 w 12208633"/>
              <a:gd name="connsiteY690" fmla="*/ 715405 h 543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</a:cxnLst>
            <a:rect l="l" t="t" r="r" b="b"/>
            <a:pathLst>
              <a:path w="12208633" h="5434893">
                <a:moveTo>
                  <a:pt x="7143321" y="892474"/>
                </a:moveTo>
                <a:lnTo>
                  <a:pt x="7143335" y="895416"/>
                </a:lnTo>
                <a:lnTo>
                  <a:pt x="7147277" y="895507"/>
                </a:lnTo>
                <a:lnTo>
                  <a:pt x="7147099" y="892474"/>
                </a:lnTo>
                <a:close/>
                <a:moveTo>
                  <a:pt x="6355163" y="727493"/>
                </a:moveTo>
                <a:lnTo>
                  <a:pt x="6355358" y="727687"/>
                </a:lnTo>
                <a:cubicBezTo>
                  <a:pt x="6355163" y="727687"/>
                  <a:pt x="6355163" y="727687"/>
                  <a:pt x="6354969" y="727687"/>
                </a:cubicBezTo>
                <a:cubicBezTo>
                  <a:pt x="6354969" y="727881"/>
                  <a:pt x="6354775" y="728075"/>
                  <a:pt x="6354969" y="728075"/>
                </a:cubicBezTo>
                <a:cubicBezTo>
                  <a:pt x="6354969" y="727881"/>
                  <a:pt x="6355163" y="727881"/>
                  <a:pt x="6355358" y="727687"/>
                </a:cubicBezTo>
                <a:cubicBezTo>
                  <a:pt x="6355358" y="727687"/>
                  <a:pt x="6355552" y="727493"/>
                  <a:pt x="6355552" y="727493"/>
                </a:cubicBezTo>
                <a:cubicBezTo>
                  <a:pt x="6355358" y="727493"/>
                  <a:pt x="6355358" y="727493"/>
                  <a:pt x="6355163" y="727493"/>
                </a:cubicBezTo>
                <a:close/>
                <a:moveTo>
                  <a:pt x="8604691" y="725788"/>
                </a:moveTo>
                <a:cubicBezTo>
                  <a:pt x="8595865" y="725788"/>
                  <a:pt x="8591193" y="727865"/>
                  <a:pt x="8591193" y="738248"/>
                </a:cubicBezTo>
                <a:cubicBezTo>
                  <a:pt x="8591712" y="788607"/>
                  <a:pt x="8591712" y="839485"/>
                  <a:pt x="8590674" y="889843"/>
                </a:cubicBezTo>
                <a:cubicBezTo>
                  <a:pt x="8590674" y="899188"/>
                  <a:pt x="8593789" y="903341"/>
                  <a:pt x="8603653" y="903341"/>
                </a:cubicBezTo>
                <a:cubicBezTo>
                  <a:pt x="8613517" y="903341"/>
                  <a:pt x="8616632" y="899708"/>
                  <a:pt x="8616632" y="889843"/>
                </a:cubicBezTo>
                <a:cubicBezTo>
                  <a:pt x="8616112" y="864923"/>
                  <a:pt x="8616632" y="840523"/>
                  <a:pt x="8616632" y="815603"/>
                </a:cubicBezTo>
                <a:cubicBezTo>
                  <a:pt x="8616632" y="790164"/>
                  <a:pt x="8616112" y="764206"/>
                  <a:pt x="8616632" y="738767"/>
                </a:cubicBezTo>
                <a:cubicBezTo>
                  <a:pt x="8616632" y="729941"/>
                  <a:pt x="8614555" y="725788"/>
                  <a:pt x="8604691" y="725788"/>
                </a:cubicBezTo>
                <a:close/>
                <a:moveTo>
                  <a:pt x="8744865" y="683217"/>
                </a:moveTo>
                <a:cubicBezTo>
                  <a:pt x="8737078" y="683217"/>
                  <a:pt x="8735001" y="687370"/>
                  <a:pt x="8735001" y="694119"/>
                </a:cubicBezTo>
                <a:cubicBezTo>
                  <a:pt x="8735001" y="760053"/>
                  <a:pt x="8735001" y="825986"/>
                  <a:pt x="8735520" y="892439"/>
                </a:cubicBezTo>
                <a:cubicBezTo>
                  <a:pt x="8735001" y="900226"/>
                  <a:pt x="8738635" y="903341"/>
                  <a:pt x="8746422" y="903341"/>
                </a:cubicBezTo>
                <a:cubicBezTo>
                  <a:pt x="8759921" y="902822"/>
                  <a:pt x="8773938" y="902822"/>
                  <a:pt x="8787436" y="903341"/>
                </a:cubicBezTo>
                <a:cubicBezTo>
                  <a:pt x="8797819" y="903861"/>
                  <a:pt x="8801454" y="899708"/>
                  <a:pt x="8801454" y="889324"/>
                </a:cubicBezTo>
                <a:cubicBezTo>
                  <a:pt x="8800934" y="865443"/>
                  <a:pt x="8801454" y="842080"/>
                  <a:pt x="8801454" y="818718"/>
                </a:cubicBezTo>
                <a:cubicBezTo>
                  <a:pt x="8801454" y="813527"/>
                  <a:pt x="8800415" y="805739"/>
                  <a:pt x="8807164" y="805739"/>
                </a:cubicBezTo>
                <a:cubicBezTo>
                  <a:pt x="8825854" y="805739"/>
                  <a:pt x="8822220" y="792760"/>
                  <a:pt x="8822739" y="781857"/>
                </a:cubicBezTo>
                <a:cubicBezTo>
                  <a:pt x="8822739" y="773551"/>
                  <a:pt x="8819105" y="771474"/>
                  <a:pt x="8811317" y="771474"/>
                </a:cubicBezTo>
                <a:cubicBezTo>
                  <a:pt x="8798858" y="771474"/>
                  <a:pt x="8786398" y="770955"/>
                  <a:pt x="8773938" y="771474"/>
                </a:cubicBezTo>
                <a:cubicBezTo>
                  <a:pt x="8761478" y="771994"/>
                  <a:pt x="8756286" y="766283"/>
                  <a:pt x="8756286" y="754342"/>
                </a:cubicBezTo>
                <a:cubicBezTo>
                  <a:pt x="8756286" y="744997"/>
                  <a:pt x="8756286" y="735133"/>
                  <a:pt x="8756286" y="725269"/>
                </a:cubicBezTo>
                <a:cubicBezTo>
                  <a:pt x="8755767" y="725269"/>
                  <a:pt x="8755767" y="725269"/>
                  <a:pt x="8755767" y="725269"/>
                </a:cubicBezTo>
                <a:cubicBezTo>
                  <a:pt x="8755767" y="714886"/>
                  <a:pt x="8755767" y="705021"/>
                  <a:pt x="8755767" y="694638"/>
                </a:cubicBezTo>
                <a:cubicBezTo>
                  <a:pt x="8755767" y="686851"/>
                  <a:pt x="8753171" y="683217"/>
                  <a:pt x="8744865" y="683217"/>
                </a:cubicBezTo>
                <a:close/>
                <a:moveTo>
                  <a:pt x="5999516" y="672943"/>
                </a:moveTo>
                <a:lnTo>
                  <a:pt x="5999516" y="672950"/>
                </a:lnTo>
                <a:lnTo>
                  <a:pt x="6106191" y="672950"/>
                </a:lnTo>
                <a:lnTo>
                  <a:pt x="6106226" y="672943"/>
                </a:lnTo>
                <a:lnTo>
                  <a:pt x="6103287" y="672943"/>
                </a:lnTo>
                <a:lnTo>
                  <a:pt x="6095614" y="672943"/>
                </a:lnTo>
                <a:close/>
                <a:moveTo>
                  <a:pt x="5844017" y="672943"/>
                </a:moveTo>
                <a:lnTo>
                  <a:pt x="5844017" y="672950"/>
                </a:lnTo>
                <a:lnTo>
                  <a:pt x="5950885" y="672950"/>
                </a:lnTo>
                <a:lnTo>
                  <a:pt x="5950920" y="672943"/>
                </a:lnTo>
                <a:lnTo>
                  <a:pt x="5947738" y="672943"/>
                </a:lnTo>
                <a:lnTo>
                  <a:pt x="5940066" y="672943"/>
                </a:lnTo>
                <a:close/>
                <a:moveTo>
                  <a:pt x="2661207" y="578320"/>
                </a:moveTo>
                <a:lnTo>
                  <a:pt x="2649387" y="591167"/>
                </a:lnTo>
                <a:lnTo>
                  <a:pt x="2649387" y="660718"/>
                </a:lnTo>
                <a:lnTo>
                  <a:pt x="2661207" y="660966"/>
                </a:lnTo>
                <a:cubicBezTo>
                  <a:pt x="2661207" y="660966"/>
                  <a:pt x="2661207" y="660966"/>
                  <a:pt x="2661207" y="612643"/>
                </a:cubicBezTo>
                <a:close/>
                <a:moveTo>
                  <a:pt x="2521154" y="535617"/>
                </a:moveTo>
                <a:cubicBezTo>
                  <a:pt x="2512848" y="535617"/>
                  <a:pt x="2510252" y="539251"/>
                  <a:pt x="2510252" y="547038"/>
                </a:cubicBezTo>
                <a:cubicBezTo>
                  <a:pt x="2510252" y="557421"/>
                  <a:pt x="2510252" y="567286"/>
                  <a:pt x="2510252" y="577669"/>
                </a:cubicBezTo>
                <a:cubicBezTo>
                  <a:pt x="2510252" y="577669"/>
                  <a:pt x="2510252" y="577669"/>
                  <a:pt x="2509733" y="577669"/>
                </a:cubicBezTo>
                <a:cubicBezTo>
                  <a:pt x="2509733" y="587533"/>
                  <a:pt x="2509733" y="597397"/>
                  <a:pt x="2509733" y="606742"/>
                </a:cubicBezTo>
                <a:cubicBezTo>
                  <a:pt x="2509733" y="618683"/>
                  <a:pt x="2504541" y="624394"/>
                  <a:pt x="2492081" y="623874"/>
                </a:cubicBezTo>
                <a:cubicBezTo>
                  <a:pt x="2479621" y="623355"/>
                  <a:pt x="2467161" y="623874"/>
                  <a:pt x="2454702" y="623874"/>
                </a:cubicBezTo>
                <a:cubicBezTo>
                  <a:pt x="2446914" y="623874"/>
                  <a:pt x="2443280" y="625951"/>
                  <a:pt x="2443280" y="634257"/>
                </a:cubicBezTo>
                <a:cubicBezTo>
                  <a:pt x="2443799" y="645160"/>
                  <a:pt x="2440165" y="658139"/>
                  <a:pt x="2458855" y="658139"/>
                </a:cubicBezTo>
                <a:cubicBezTo>
                  <a:pt x="2465604" y="658139"/>
                  <a:pt x="2464565" y="665927"/>
                  <a:pt x="2464565" y="671118"/>
                </a:cubicBezTo>
                <a:lnTo>
                  <a:pt x="2464565" y="735104"/>
                </a:lnTo>
                <a:lnTo>
                  <a:pt x="2530525" y="735104"/>
                </a:lnTo>
                <a:lnTo>
                  <a:pt x="2531018" y="546519"/>
                </a:lnTo>
                <a:cubicBezTo>
                  <a:pt x="2531018" y="539770"/>
                  <a:pt x="2528941" y="535617"/>
                  <a:pt x="2521154" y="535617"/>
                </a:cubicBezTo>
                <a:close/>
                <a:moveTo>
                  <a:pt x="8701774" y="534218"/>
                </a:moveTo>
                <a:cubicBezTo>
                  <a:pt x="8696063" y="534218"/>
                  <a:pt x="8688276" y="532660"/>
                  <a:pt x="8688276" y="540967"/>
                </a:cubicBezTo>
                <a:cubicBezTo>
                  <a:pt x="8688276" y="550312"/>
                  <a:pt x="8681527" y="562253"/>
                  <a:pt x="8695025" y="567963"/>
                </a:cubicBezTo>
                <a:cubicBezTo>
                  <a:pt x="8725656" y="580943"/>
                  <a:pt x="8736558" y="605343"/>
                  <a:pt x="8735520" y="637012"/>
                </a:cubicBezTo>
                <a:cubicBezTo>
                  <a:pt x="8735001" y="666604"/>
                  <a:pt x="8733443" y="664008"/>
                  <a:pt x="8760440" y="664008"/>
                </a:cubicBezTo>
                <a:cubicBezTo>
                  <a:pt x="8763036" y="664008"/>
                  <a:pt x="8765112" y="664008"/>
                  <a:pt x="8767189" y="664527"/>
                </a:cubicBezTo>
                <a:cubicBezTo>
                  <a:pt x="8772899" y="665566"/>
                  <a:pt x="8777053" y="667124"/>
                  <a:pt x="8776534" y="675429"/>
                </a:cubicBezTo>
                <a:cubicBezTo>
                  <a:pt x="8774976" y="692043"/>
                  <a:pt x="8776014" y="708136"/>
                  <a:pt x="8776014" y="724750"/>
                </a:cubicBezTo>
                <a:cubicBezTo>
                  <a:pt x="8776014" y="749669"/>
                  <a:pt x="8776014" y="749669"/>
                  <a:pt x="8799896" y="750708"/>
                </a:cubicBezTo>
                <a:cubicBezTo>
                  <a:pt x="8801454" y="750708"/>
                  <a:pt x="8802492" y="751227"/>
                  <a:pt x="8804049" y="751227"/>
                </a:cubicBezTo>
                <a:cubicBezTo>
                  <a:pt x="8812875" y="751746"/>
                  <a:pt x="8822220" y="754861"/>
                  <a:pt x="8822739" y="740324"/>
                </a:cubicBezTo>
                <a:cubicBezTo>
                  <a:pt x="8823777" y="714886"/>
                  <a:pt x="8823777" y="713328"/>
                  <a:pt x="8806645" y="712809"/>
                </a:cubicBezTo>
                <a:cubicBezTo>
                  <a:pt x="8789513" y="711771"/>
                  <a:pt x="8785359" y="708136"/>
                  <a:pt x="8785359" y="691004"/>
                </a:cubicBezTo>
                <a:cubicBezTo>
                  <a:pt x="8785359" y="667124"/>
                  <a:pt x="8785359" y="643761"/>
                  <a:pt x="8785359" y="620399"/>
                </a:cubicBezTo>
                <a:cubicBezTo>
                  <a:pt x="8784840" y="620399"/>
                  <a:pt x="8784840" y="620399"/>
                  <a:pt x="8784840" y="620399"/>
                </a:cubicBezTo>
                <a:cubicBezTo>
                  <a:pt x="8784840" y="596517"/>
                  <a:pt x="8784321" y="572636"/>
                  <a:pt x="8784840" y="548755"/>
                </a:cubicBezTo>
                <a:cubicBezTo>
                  <a:pt x="8785359" y="538371"/>
                  <a:pt x="8782244" y="533698"/>
                  <a:pt x="8770823" y="534218"/>
                </a:cubicBezTo>
                <a:cubicBezTo>
                  <a:pt x="8747980" y="534737"/>
                  <a:pt x="8724618" y="534218"/>
                  <a:pt x="8701774" y="534218"/>
                </a:cubicBezTo>
                <a:close/>
                <a:moveTo>
                  <a:pt x="7932693" y="518578"/>
                </a:moveTo>
                <a:cubicBezTo>
                  <a:pt x="7932693" y="518892"/>
                  <a:pt x="7932378" y="519208"/>
                  <a:pt x="7932378" y="519208"/>
                </a:cubicBezTo>
                <a:cubicBezTo>
                  <a:pt x="7932378" y="519208"/>
                  <a:pt x="7932693" y="519208"/>
                  <a:pt x="7932693" y="519208"/>
                </a:cubicBezTo>
                <a:cubicBezTo>
                  <a:pt x="7932693" y="519208"/>
                  <a:pt x="7932693" y="518892"/>
                  <a:pt x="7932693" y="518578"/>
                </a:cubicBezTo>
                <a:close/>
                <a:moveTo>
                  <a:pt x="7991282" y="518263"/>
                </a:moveTo>
                <a:cubicBezTo>
                  <a:pt x="7991282" y="518578"/>
                  <a:pt x="7991282" y="518578"/>
                  <a:pt x="7991282" y="518892"/>
                </a:cubicBezTo>
                <a:cubicBezTo>
                  <a:pt x="7991282" y="518892"/>
                  <a:pt x="7991597" y="518892"/>
                  <a:pt x="7991597" y="518892"/>
                </a:cubicBezTo>
                <a:cubicBezTo>
                  <a:pt x="7991597" y="518578"/>
                  <a:pt x="7991282" y="518578"/>
                  <a:pt x="7991282" y="518263"/>
                </a:cubicBezTo>
                <a:close/>
                <a:moveTo>
                  <a:pt x="7933323" y="517633"/>
                </a:moveTo>
                <a:cubicBezTo>
                  <a:pt x="7933008" y="517948"/>
                  <a:pt x="7933008" y="517948"/>
                  <a:pt x="7933008" y="518263"/>
                </a:cubicBezTo>
                <a:cubicBezTo>
                  <a:pt x="7933008" y="518263"/>
                  <a:pt x="7933323" y="518263"/>
                  <a:pt x="7933323" y="518263"/>
                </a:cubicBezTo>
                <a:cubicBezTo>
                  <a:pt x="7933323" y="517948"/>
                  <a:pt x="7933323" y="517948"/>
                  <a:pt x="7933323" y="517633"/>
                </a:cubicBezTo>
                <a:close/>
                <a:moveTo>
                  <a:pt x="9995853" y="483450"/>
                </a:moveTo>
                <a:lnTo>
                  <a:pt x="9995853" y="547260"/>
                </a:lnTo>
                <a:lnTo>
                  <a:pt x="10005688" y="548252"/>
                </a:lnTo>
                <a:cubicBezTo>
                  <a:pt x="10042501" y="555784"/>
                  <a:pt x="10070193" y="588356"/>
                  <a:pt x="10070193" y="627396"/>
                </a:cubicBezTo>
                <a:lnTo>
                  <a:pt x="10070193" y="839288"/>
                </a:lnTo>
                <a:lnTo>
                  <a:pt x="10098404" y="839288"/>
                </a:lnTo>
                <a:lnTo>
                  <a:pt x="10098404" y="483450"/>
                </a:lnTo>
                <a:close/>
                <a:moveTo>
                  <a:pt x="9781381" y="483450"/>
                </a:moveTo>
                <a:lnTo>
                  <a:pt x="9781381" y="547123"/>
                </a:lnTo>
                <a:lnTo>
                  <a:pt x="9792075" y="548201"/>
                </a:lnTo>
                <a:cubicBezTo>
                  <a:pt x="9828888" y="555733"/>
                  <a:pt x="9856579" y="588305"/>
                  <a:pt x="9856579" y="627345"/>
                </a:cubicBezTo>
                <a:lnTo>
                  <a:pt x="9856579" y="839288"/>
                </a:lnTo>
                <a:lnTo>
                  <a:pt x="9908622" y="839288"/>
                </a:lnTo>
                <a:lnTo>
                  <a:pt x="9908621" y="627396"/>
                </a:lnTo>
                <a:lnTo>
                  <a:pt x="9908622" y="627394"/>
                </a:lnTo>
                <a:lnTo>
                  <a:pt x="9908622" y="620889"/>
                </a:lnTo>
                <a:lnTo>
                  <a:pt x="9909277" y="620889"/>
                </a:lnTo>
                <a:lnTo>
                  <a:pt x="9910263" y="611115"/>
                </a:lnTo>
                <a:cubicBezTo>
                  <a:pt x="9916854" y="578904"/>
                  <a:pt x="9942616" y="553676"/>
                  <a:pt x="9975107" y="547872"/>
                </a:cubicBezTo>
                <a:lnTo>
                  <a:pt x="9975644" y="547825"/>
                </a:lnTo>
                <a:lnTo>
                  <a:pt x="9975644" y="483450"/>
                </a:lnTo>
                <a:close/>
                <a:moveTo>
                  <a:pt x="4460613" y="410313"/>
                </a:moveTo>
                <a:lnTo>
                  <a:pt x="4460613" y="474688"/>
                </a:lnTo>
                <a:lnTo>
                  <a:pt x="4461150" y="474735"/>
                </a:lnTo>
                <a:cubicBezTo>
                  <a:pt x="4493641" y="480539"/>
                  <a:pt x="4519403" y="505767"/>
                  <a:pt x="4525994" y="537978"/>
                </a:cubicBezTo>
                <a:lnTo>
                  <a:pt x="4526979" y="547752"/>
                </a:lnTo>
                <a:lnTo>
                  <a:pt x="4527635" y="547752"/>
                </a:lnTo>
                <a:lnTo>
                  <a:pt x="4527635" y="554257"/>
                </a:lnTo>
                <a:lnTo>
                  <a:pt x="4527635" y="554259"/>
                </a:lnTo>
                <a:lnTo>
                  <a:pt x="4527635" y="766151"/>
                </a:lnTo>
                <a:lnTo>
                  <a:pt x="4579677" y="766151"/>
                </a:lnTo>
                <a:lnTo>
                  <a:pt x="4579677" y="554208"/>
                </a:lnTo>
                <a:cubicBezTo>
                  <a:pt x="4579677" y="515168"/>
                  <a:pt x="4607369" y="482596"/>
                  <a:pt x="4644181" y="475064"/>
                </a:cubicBezTo>
                <a:lnTo>
                  <a:pt x="4654875" y="473986"/>
                </a:lnTo>
                <a:lnTo>
                  <a:pt x="4654875" y="410313"/>
                </a:lnTo>
                <a:close/>
                <a:moveTo>
                  <a:pt x="4337854" y="410313"/>
                </a:moveTo>
                <a:lnTo>
                  <a:pt x="4337854" y="645080"/>
                </a:lnTo>
                <a:lnTo>
                  <a:pt x="4354002" y="645080"/>
                </a:lnTo>
                <a:lnTo>
                  <a:pt x="4366063" y="645080"/>
                </a:lnTo>
                <a:lnTo>
                  <a:pt x="4366063" y="554259"/>
                </a:lnTo>
                <a:cubicBezTo>
                  <a:pt x="4366063" y="515219"/>
                  <a:pt x="4393756" y="482648"/>
                  <a:pt x="4430568" y="475115"/>
                </a:cubicBezTo>
                <a:lnTo>
                  <a:pt x="4440404" y="474123"/>
                </a:lnTo>
                <a:lnTo>
                  <a:pt x="4440404" y="410313"/>
                </a:lnTo>
                <a:close/>
                <a:moveTo>
                  <a:pt x="2495196" y="386617"/>
                </a:moveTo>
                <a:cubicBezTo>
                  <a:pt x="2483775" y="386098"/>
                  <a:pt x="2480660" y="390771"/>
                  <a:pt x="2481179" y="401154"/>
                </a:cubicBezTo>
                <a:cubicBezTo>
                  <a:pt x="2481698" y="425035"/>
                  <a:pt x="2481179" y="448917"/>
                  <a:pt x="2481179" y="472798"/>
                </a:cubicBezTo>
                <a:cubicBezTo>
                  <a:pt x="2481179" y="472798"/>
                  <a:pt x="2481179" y="472798"/>
                  <a:pt x="2480660" y="472798"/>
                </a:cubicBezTo>
                <a:cubicBezTo>
                  <a:pt x="2480660" y="496160"/>
                  <a:pt x="2480660" y="519523"/>
                  <a:pt x="2480660" y="543404"/>
                </a:cubicBezTo>
                <a:cubicBezTo>
                  <a:pt x="2480660" y="560536"/>
                  <a:pt x="2476506" y="564171"/>
                  <a:pt x="2459374" y="565209"/>
                </a:cubicBezTo>
                <a:cubicBezTo>
                  <a:pt x="2442242" y="565728"/>
                  <a:pt x="2442242" y="567286"/>
                  <a:pt x="2443280" y="592724"/>
                </a:cubicBezTo>
                <a:cubicBezTo>
                  <a:pt x="2443799" y="607261"/>
                  <a:pt x="2453144" y="604146"/>
                  <a:pt x="2461970" y="603627"/>
                </a:cubicBezTo>
                <a:cubicBezTo>
                  <a:pt x="2463527" y="603627"/>
                  <a:pt x="2464565" y="603108"/>
                  <a:pt x="2466123" y="603108"/>
                </a:cubicBezTo>
                <a:cubicBezTo>
                  <a:pt x="2490005" y="602069"/>
                  <a:pt x="2490005" y="602069"/>
                  <a:pt x="2490005" y="577150"/>
                </a:cubicBezTo>
                <a:cubicBezTo>
                  <a:pt x="2490005" y="560536"/>
                  <a:pt x="2491043" y="544443"/>
                  <a:pt x="2489485" y="527829"/>
                </a:cubicBezTo>
                <a:cubicBezTo>
                  <a:pt x="2488966" y="519523"/>
                  <a:pt x="2493120" y="517965"/>
                  <a:pt x="2498830" y="516927"/>
                </a:cubicBezTo>
                <a:cubicBezTo>
                  <a:pt x="2500907" y="516408"/>
                  <a:pt x="2502983" y="516408"/>
                  <a:pt x="2505579" y="516408"/>
                </a:cubicBezTo>
                <a:cubicBezTo>
                  <a:pt x="2532576" y="516408"/>
                  <a:pt x="2531018" y="519003"/>
                  <a:pt x="2530499" y="489411"/>
                </a:cubicBezTo>
                <a:cubicBezTo>
                  <a:pt x="2529461" y="457742"/>
                  <a:pt x="2540363" y="433342"/>
                  <a:pt x="2570994" y="420363"/>
                </a:cubicBezTo>
                <a:cubicBezTo>
                  <a:pt x="2584492" y="414652"/>
                  <a:pt x="2577743" y="402711"/>
                  <a:pt x="2577743" y="393366"/>
                </a:cubicBezTo>
                <a:cubicBezTo>
                  <a:pt x="2577743" y="385060"/>
                  <a:pt x="2569956" y="386617"/>
                  <a:pt x="2564244" y="386617"/>
                </a:cubicBezTo>
                <a:cubicBezTo>
                  <a:pt x="2541401" y="386617"/>
                  <a:pt x="2518039" y="387136"/>
                  <a:pt x="2495196" y="386617"/>
                </a:cubicBezTo>
                <a:close/>
                <a:moveTo>
                  <a:pt x="9258835" y="0"/>
                </a:moveTo>
                <a:lnTo>
                  <a:pt x="9334633" y="0"/>
                </a:lnTo>
                <a:lnTo>
                  <a:pt x="9369417" y="714886"/>
                </a:lnTo>
                <a:lnTo>
                  <a:pt x="9451963" y="716443"/>
                </a:lnTo>
                <a:lnTo>
                  <a:pt x="9451511" y="839288"/>
                </a:lnTo>
                <a:lnTo>
                  <a:pt x="9695008" y="839288"/>
                </a:lnTo>
                <a:lnTo>
                  <a:pt x="9695008" y="627345"/>
                </a:lnTo>
                <a:lnTo>
                  <a:pt x="9695008" y="627342"/>
                </a:lnTo>
                <a:lnTo>
                  <a:pt x="9695008" y="620838"/>
                </a:lnTo>
                <a:lnTo>
                  <a:pt x="9695582" y="620838"/>
                </a:lnTo>
                <a:lnTo>
                  <a:pt x="9696270" y="613044"/>
                </a:lnTo>
                <a:cubicBezTo>
                  <a:pt x="9702073" y="580553"/>
                  <a:pt x="9727301" y="554792"/>
                  <a:pt x="9759513" y="548201"/>
                </a:cubicBezTo>
                <a:lnTo>
                  <a:pt x="9761172" y="548033"/>
                </a:lnTo>
                <a:lnTo>
                  <a:pt x="9761172" y="452927"/>
                </a:lnTo>
                <a:lnTo>
                  <a:pt x="9781381" y="452927"/>
                </a:lnTo>
                <a:lnTo>
                  <a:pt x="9781381" y="453137"/>
                </a:lnTo>
                <a:lnTo>
                  <a:pt x="10098404" y="453137"/>
                </a:lnTo>
                <a:lnTo>
                  <a:pt x="10098404" y="395857"/>
                </a:lnTo>
                <a:lnTo>
                  <a:pt x="10098404" y="395855"/>
                </a:lnTo>
                <a:lnTo>
                  <a:pt x="10098404" y="322646"/>
                </a:lnTo>
                <a:lnTo>
                  <a:pt x="10147724" y="322646"/>
                </a:lnTo>
                <a:lnTo>
                  <a:pt x="10192315" y="322646"/>
                </a:lnTo>
                <a:lnTo>
                  <a:pt x="10192315" y="412796"/>
                </a:lnTo>
                <a:lnTo>
                  <a:pt x="10192315" y="839288"/>
                </a:lnTo>
                <a:lnTo>
                  <a:pt x="10237382" y="839288"/>
                </a:lnTo>
                <a:lnTo>
                  <a:pt x="10237382" y="787976"/>
                </a:lnTo>
                <a:lnTo>
                  <a:pt x="10237382" y="787525"/>
                </a:lnTo>
                <a:lnTo>
                  <a:pt x="10237382" y="786823"/>
                </a:lnTo>
                <a:lnTo>
                  <a:pt x="10293811" y="786823"/>
                </a:lnTo>
                <a:lnTo>
                  <a:pt x="10293811" y="486617"/>
                </a:lnTo>
                <a:lnTo>
                  <a:pt x="10293811" y="486615"/>
                </a:lnTo>
                <a:lnTo>
                  <a:pt x="10293811" y="412796"/>
                </a:lnTo>
                <a:lnTo>
                  <a:pt x="10293812" y="412796"/>
                </a:lnTo>
                <a:lnTo>
                  <a:pt x="10364543" y="412796"/>
                </a:lnTo>
                <a:lnTo>
                  <a:pt x="10435273" y="412796"/>
                </a:lnTo>
                <a:lnTo>
                  <a:pt x="10435273" y="493478"/>
                </a:lnTo>
                <a:lnTo>
                  <a:pt x="10435272" y="493478"/>
                </a:lnTo>
                <a:lnTo>
                  <a:pt x="10435272" y="787653"/>
                </a:lnTo>
                <a:lnTo>
                  <a:pt x="10479889" y="787653"/>
                </a:lnTo>
                <a:lnTo>
                  <a:pt x="10479889" y="834346"/>
                </a:lnTo>
                <a:lnTo>
                  <a:pt x="10479889" y="883894"/>
                </a:lnTo>
                <a:lnTo>
                  <a:pt x="10634153" y="798062"/>
                </a:lnTo>
                <a:lnTo>
                  <a:pt x="10634153" y="890261"/>
                </a:lnTo>
                <a:lnTo>
                  <a:pt x="10799859" y="798062"/>
                </a:lnTo>
                <a:lnTo>
                  <a:pt x="10799859" y="890261"/>
                </a:lnTo>
                <a:lnTo>
                  <a:pt x="10965565" y="798062"/>
                </a:lnTo>
                <a:lnTo>
                  <a:pt x="10965565" y="890261"/>
                </a:lnTo>
                <a:lnTo>
                  <a:pt x="11131272" y="798062"/>
                </a:lnTo>
                <a:lnTo>
                  <a:pt x="11131272" y="894809"/>
                </a:lnTo>
                <a:lnTo>
                  <a:pt x="10965565" y="894809"/>
                </a:lnTo>
                <a:lnTo>
                  <a:pt x="10957391" y="894809"/>
                </a:lnTo>
                <a:lnTo>
                  <a:pt x="10799859" y="894809"/>
                </a:lnTo>
                <a:lnTo>
                  <a:pt x="10791685" y="894809"/>
                </a:lnTo>
                <a:lnTo>
                  <a:pt x="10634153" y="894809"/>
                </a:lnTo>
                <a:lnTo>
                  <a:pt x="10625978" y="894809"/>
                </a:lnTo>
                <a:lnTo>
                  <a:pt x="10479889" y="894809"/>
                </a:lnTo>
                <a:lnTo>
                  <a:pt x="10479889" y="894815"/>
                </a:lnTo>
                <a:lnTo>
                  <a:pt x="11131272" y="894815"/>
                </a:lnTo>
                <a:lnTo>
                  <a:pt x="11131272" y="930426"/>
                </a:lnTo>
                <a:lnTo>
                  <a:pt x="11131272" y="1058032"/>
                </a:lnTo>
                <a:lnTo>
                  <a:pt x="11135416" y="1058032"/>
                </a:lnTo>
                <a:cubicBezTo>
                  <a:pt x="11135416" y="1058032"/>
                  <a:pt x="11135416" y="1058032"/>
                  <a:pt x="11135416" y="475513"/>
                </a:cubicBezTo>
                <a:cubicBezTo>
                  <a:pt x="11135416" y="475513"/>
                  <a:pt x="11135416" y="475513"/>
                  <a:pt x="11317073" y="475513"/>
                </a:cubicBezTo>
                <a:cubicBezTo>
                  <a:pt x="11317073" y="475513"/>
                  <a:pt x="11317073" y="475513"/>
                  <a:pt x="11317073" y="957415"/>
                </a:cubicBezTo>
                <a:cubicBezTo>
                  <a:pt x="11327605" y="928290"/>
                  <a:pt x="11356564" y="864742"/>
                  <a:pt x="11385524" y="864742"/>
                </a:cubicBezTo>
                <a:cubicBezTo>
                  <a:pt x="11427648" y="864742"/>
                  <a:pt x="11467139" y="970654"/>
                  <a:pt x="11467139" y="970654"/>
                </a:cubicBezTo>
                <a:cubicBezTo>
                  <a:pt x="11467139" y="970654"/>
                  <a:pt x="11501364" y="864742"/>
                  <a:pt x="11540855" y="864742"/>
                </a:cubicBezTo>
                <a:cubicBezTo>
                  <a:pt x="11580346" y="864742"/>
                  <a:pt x="11622470" y="970654"/>
                  <a:pt x="11622470" y="970654"/>
                </a:cubicBezTo>
                <a:cubicBezTo>
                  <a:pt x="11622470" y="970654"/>
                  <a:pt x="11656695" y="864742"/>
                  <a:pt x="11696186" y="864742"/>
                </a:cubicBezTo>
                <a:cubicBezTo>
                  <a:pt x="11735677" y="864742"/>
                  <a:pt x="11777800" y="970654"/>
                  <a:pt x="11777800" y="970654"/>
                </a:cubicBezTo>
                <a:cubicBezTo>
                  <a:pt x="11777800" y="970654"/>
                  <a:pt x="11777800" y="970654"/>
                  <a:pt x="11777800" y="994485"/>
                </a:cubicBezTo>
                <a:cubicBezTo>
                  <a:pt x="11777800" y="994485"/>
                  <a:pt x="11777800" y="994485"/>
                  <a:pt x="11851517" y="994485"/>
                </a:cubicBezTo>
                <a:cubicBezTo>
                  <a:pt x="11851517" y="994485"/>
                  <a:pt x="11851517" y="994485"/>
                  <a:pt x="11851517" y="920346"/>
                </a:cubicBezTo>
                <a:cubicBezTo>
                  <a:pt x="11798862" y="909755"/>
                  <a:pt x="11759371" y="862094"/>
                  <a:pt x="11759371" y="806490"/>
                </a:cubicBezTo>
                <a:cubicBezTo>
                  <a:pt x="11759371" y="750886"/>
                  <a:pt x="11798862" y="703225"/>
                  <a:pt x="11851517" y="692634"/>
                </a:cubicBezTo>
                <a:cubicBezTo>
                  <a:pt x="11851517" y="692634"/>
                  <a:pt x="11851517" y="692634"/>
                  <a:pt x="11851517" y="562891"/>
                </a:cubicBezTo>
                <a:cubicBezTo>
                  <a:pt x="11851517" y="562891"/>
                  <a:pt x="11851517" y="562891"/>
                  <a:pt x="11898906" y="562891"/>
                </a:cubicBezTo>
                <a:cubicBezTo>
                  <a:pt x="11898906" y="562891"/>
                  <a:pt x="11898906" y="562891"/>
                  <a:pt x="11898906" y="692634"/>
                </a:cubicBezTo>
                <a:cubicBezTo>
                  <a:pt x="11951560" y="703225"/>
                  <a:pt x="11991051" y="750886"/>
                  <a:pt x="11991051" y="806490"/>
                </a:cubicBezTo>
                <a:cubicBezTo>
                  <a:pt x="11991051" y="864742"/>
                  <a:pt x="11951560" y="909755"/>
                  <a:pt x="11898906" y="920346"/>
                </a:cubicBezTo>
                <a:cubicBezTo>
                  <a:pt x="11898906" y="920346"/>
                  <a:pt x="11898906" y="920346"/>
                  <a:pt x="11898906" y="994485"/>
                </a:cubicBezTo>
                <a:cubicBezTo>
                  <a:pt x="11898906" y="994485"/>
                  <a:pt x="11898906" y="994485"/>
                  <a:pt x="11962091" y="994485"/>
                </a:cubicBezTo>
                <a:cubicBezTo>
                  <a:pt x="11962091" y="994485"/>
                  <a:pt x="11962091" y="994485"/>
                  <a:pt x="11962091" y="917698"/>
                </a:cubicBezTo>
                <a:cubicBezTo>
                  <a:pt x="11962091" y="917698"/>
                  <a:pt x="11962091" y="917698"/>
                  <a:pt x="12041073" y="917698"/>
                </a:cubicBezTo>
                <a:cubicBezTo>
                  <a:pt x="12041073" y="917698"/>
                  <a:pt x="12041073" y="917698"/>
                  <a:pt x="12041073" y="817081"/>
                </a:cubicBezTo>
                <a:cubicBezTo>
                  <a:pt x="12041073" y="817081"/>
                  <a:pt x="12041073" y="817081"/>
                  <a:pt x="12155715" y="817081"/>
                </a:cubicBezTo>
                <a:lnTo>
                  <a:pt x="12200316" y="817081"/>
                </a:lnTo>
                <a:lnTo>
                  <a:pt x="12200316" y="1105184"/>
                </a:lnTo>
                <a:lnTo>
                  <a:pt x="12208559" y="1105184"/>
                </a:lnTo>
                <a:lnTo>
                  <a:pt x="12208559" y="1153840"/>
                </a:lnTo>
                <a:lnTo>
                  <a:pt x="12208559" y="1225322"/>
                </a:lnTo>
                <a:lnTo>
                  <a:pt x="12208633" y="1225322"/>
                </a:lnTo>
                <a:lnTo>
                  <a:pt x="12208633" y="1247932"/>
                </a:lnTo>
                <a:lnTo>
                  <a:pt x="12200316" y="1247932"/>
                </a:lnTo>
                <a:lnTo>
                  <a:pt x="12200316" y="5434893"/>
                </a:lnTo>
                <a:lnTo>
                  <a:pt x="8318" y="5434893"/>
                </a:lnTo>
                <a:lnTo>
                  <a:pt x="8318" y="1247932"/>
                </a:lnTo>
                <a:lnTo>
                  <a:pt x="0" y="1247932"/>
                </a:lnTo>
                <a:lnTo>
                  <a:pt x="0" y="1225322"/>
                </a:lnTo>
                <a:lnTo>
                  <a:pt x="0" y="1063433"/>
                </a:lnTo>
                <a:lnTo>
                  <a:pt x="56578" y="1063433"/>
                </a:lnTo>
                <a:cubicBezTo>
                  <a:pt x="82782" y="1063433"/>
                  <a:pt x="112730" y="1063433"/>
                  <a:pt x="146955" y="1063433"/>
                </a:cubicBezTo>
                <a:cubicBezTo>
                  <a:pt x="146955" y="1063433"/>
                  <a:pt x="146955" y="1063433"/>
                  <a:pt x="146955" y="480915"/>
                </a:cubicBezTo>
                <a:cubicBezTo>
                  <a:pt x="146955" y="480915"/>
                  <a:pt x="146955" y="480915"/>
                  <a:pt x="328613" y="480915"/>
                </a:cubicBezTo>
                <a:cubicBezTo>
                  <a:pt x="328613" y="480915"/>
                  <a:pt x="328613" y="480915"/>
                  <a:pt x="328613" y="962816"/>
                </a:cubicBezTo>
                <a:cubicBezTo>
                  <a:pt x="339144" y="933691"/>
                  <a:pt x="368104" y="870143"/>
                  <a:pt x="397064" y="870143"/>
                </a:cubicBezTo>
                <a:cubicBezTo>
                  <a:pt x="439187" y="870143"/>
                  <a:pt x="478678" y="976055"/>
                  <a:pt x="478678" y="976055"/>
                </a:cubicBezTo>
                <a:cubicBezTo>
                  <a:pt x="478678" y="976055"/>
                  <a:pt x="512903" y="870143"/>
                  <a:pt x="552394" y="870143"/>
                </a:cubicBezTo>
                <a:cubicBezTo>
                  <a:pt x="591885" y="870143"/>
                  <a:pt x="634009" y="976055"/>
                  <a:pt x="634009" y="976055"/>
                </a:cubicBezTo>
                <a:cubicBezTo>
                  <a:pt x="634009" y="976055"/>
                  <a:pt x="668234" y="870143"/>
                  <a:pt x="707725" y="870143"/>
                </a:cubicBezTo>
                <a:cubicBezTo>
                  <a:pt x="747216" y="870143"/>
                  <a:pt x="789340" y="976055"/>
                  <a:pt x="789340" y="976055"/>
                </a:cubicBezTo>
                <a:cubicBezTo>
                  <a:pt x="789340" y="976055"/>
                  <a:pt x="789340" y="976055"/>
                  <a:pt x="789340" y="999886"/>
                </a:cubicBezTo>
                <a:cubicBezTo>
                  <a:pt x="789340" y="999886"/>
                  <a:pt x="789340" y="999886"/>
                  <a:pt x="863056" y="999886"/>
                </a:cubicBezTo>
                <a:cubicBezTo>
                  <a:pt x="863056" y="999886"/>
                  <a:pt x="863056" y="999886"/>
                  <a:pt x="863056" y="925747"/>
                </a:cubicBezTo>
                <a:cubicBezTo>
                  <a:pt x="810402" y="915156"/>
                  <a:pt x="770911" y="867495"/>
                  <a:pt x="770911" y="811891"/>
                </a:cubicBezTo>
                <a:cubicBezTo>
                  <a:pt x="770911" y="756287"/>
                  <a:pt x="810402" y="708626"/>
                  <a:pt x="863056" y="698035"/>
                </a:cubicBezTo>
                <a:cubicBezTo>
                  <a:pt x="863056" y="698035"/>
                  <a:pt x="863056" y="698035"/>
                  <a:pt x="863056" y="568293"/>
                </a:cubicBezTo>
                <a:cubicBezTo>
                  <a:pt x="863056" y="568293"/>
                  <a:pt x="863056" y="568293"/>
                  <a:pt x="910445" y="568293"/>
                </a:cubicBezTo>
                <a:cubicBezTo>
                  <a:pt x="910445" y="568293"/>
                  <a:pt x="910445" y="568293"/>
                  <a:pt x="910445" y="698035"/>
                </a:cubicBezTo>
                <a:cubicBezTo>
                  <a:pt x="963099" y="708626"/>
                  <a:pt x="1002590" y="756287"/>
                  <a:pt x="1002590" y="811891"/>
                </a:cubicBezTo>
                <a:cubicBezTo>
                  <a:pt x="1002590" y="870143"/>
                  <a:pt x="963099" y="915156"/>
                  <a:pt x="910445" y="925747"/>
                </a:cubicBezTo>
                <a:cubicBezTo>
                  <a:pt x="910445" y="925747"/>
                  <a:pt x="910445" y="925747"/>
                  <a:pt x="910445" y="999886"/>
                </a:cubicBezTo>
                <a:cubicBezTo>
                  <a:pt x="910445" y="999886"/>
                  <a:pt x="910445" y="999886"/>
                  <a:pt x="973630" y="999886"/>
                </a:cubicBezTo>
                <a:cubicBezTo>
                  <a:pt x="973630" y="999886"/>
                  <a:pt x="973630" y="999886"/>
                  <a:pt x="973630" y="923099"/>
                </a:cubicBezTo>
                <a:cubicBezTo>
                  <a:pt x="973630" y="923099"/>
                  <a:pt x="973630" y="923099"/>
                  <a:pt x="1052612" y="923099"/>
                </a:cubicBezTo>
                <a:cubicBezTo>
                  <a:pt x="1052612" y="923099"/>
                  <a:pt x="1052612" y="923099"/>
                  <a:pt x="1052612" y="822482"/>
                </a:cubicBezTo>
                <a:cubicBezTo>
                  <a:pt x="1052612" y="822482"/>
                  <a:pt x="1052612" y="822482"/>
                  <a:pt x="1223739" y="822482"/>
                </a:cubicBezTo>
                <a:cubicBezTo>
                  <a:pt x="1223739" y="822482"/>
                  <a:pt x="1223739" y="822482"/>
                  <a:pt x="1223739" y="533871"/>
                </a:cubicBezTo>
                <a:cubicBezTo>
                  <a:pt x="1223739" y="533871"/>
                  <a:pt x="1223739" y="533871"/>
                  <a:pt x="1452786" y="533871"/>
                </a:cubicBezTo>
                <a:cubicBezTo>
                  <a:pt x="1452786" y="533871"/>
                  <a:pt x="1452786" y="533871"/>
                  <a:pt x="1452786" y="827778"/>
                </a:cubicBezTo>
                <a:cubicBezTo>
                  <a:pt x="1452786" y="827778"/>
                  <a:pt x="1452786" y="827778"/>
                  <a:pt x="1687099" y="827778"/>
                </a:cubicBezTo>
                <a:cubicBezTo>
                  <a:pt x="1687099" y="827778"/>
                  <a:pt x="1687099" y="827778"/>
                  <a:pt x="1687099" y="645080"/>
                </a:cubicBezTo>
                <a:cubicBezTo>
                  <a:pt x="1687099" y="645080"/>
                  <a:pt x="1687099" y="645080"/>
                  <a:pt x="1795945" y="645080"/>
                </a:cubicBezTo>
                <a:lnTo>
                  <a:pt x="1814336" y="645080"/>
                </a:lnTo>
                <a:lnTo>
                  <a:pt x="1814055" y="568843"/>
                </a:lnTo>
                <a:lnTo>
                  <a:pt x="1896602" y="567286"/>
                </a:lnTo>
                <a:lnTo>
                  <a:pt x="1917630" y="135119"/>
                </a:lnTo>
                <a:lnTo>
                  <a:pt x="2020520" y="135119"/>
                </a:lnTo>
                <a:lnTo>
                  <a:pt x="2040929" y="567805"/>
                </a:lnTo>
                <a:lnTo>
                  <a:pt x="2085058" y="569362"/>
                </a:lnTo>
                <a:lnTo>
                  <a:pt x="2104692" y="247596"/>
                </a:lnTo>
                <a:lnTo>
                  <a:pt x="2211603" y="247596"/>
                </a:lnTo>
                <a:lnTo>
                  <a:pt x="2230423" y="571958"/>
                </a:lnTo>
                <a:lnTo>
                  <a:pt x="2293761" y="575073"/>
                </a:lnTo>
                <a:cubicBezTo>
                  <a:pt x="2293761" y="543923"/>
                  <a:pt x="2293761" y="512255"/>
                  <a:pt x="2293761" y="481105"/>
                </a:cubicBezTo>
                <a:cubicBezTo>
                  <a:pt x="2293761" y="456704"/>
                  <a:pt x="2303625" y="437495"/>
                  <a:pt x="2325430" y="425035"/>
                </a:cubicBezTo>
                <a:cubicBezTo>
                  <a:pt x="2329064" y="422959"/>
                  <a:pt x="2331660" y="420882"/>
                  <a:pt x="2333736" y="417248"/>
                </a:cubicBezTo>
                <a:cubicBezTo>
                  <a:pt x="2338409" y="408422"/>
                  <a:pt x="2365406" y="405307"/>
                  <a:pt x="2370078" y="413614"/>
                </a:cubicBezTo>
                <a:cubicBezTo>
                  <a:pt x="2374751" y="421920"/>
                  <a:pt x="2382019" y="425035"/>
                  <a:pt x="2388249" y="430227"/>
                </a:cubicBezTo>
                <a:cubicBezTo>
                  <a:pt x="2402785" y="441648"/>
                  <a:pt x="2411611" y="456185"/>
                  <a:pt x="2411611" y="474355"/>
                </a:cubicBezTo>
                <a:cubicBezTo>
                  <a:pt x="2411611" y="487335"/>
                  <a:pt x="2416802" y="490969"/>
                  <a:pt x="2428224" y="489411"/>
                </a:cubicBezTo>
                <a:cubicBezTo>
                  <a:pt x="2439646" y="487854"/>
                  <a:pt x="2444318" y="494084"/>
                  <a:pt x="2443799" y="504986"/>
                </a:cubicBezTo>
                <a:cubicBezTo>
                  <a:pt x="2443280" y="513293"/>
                  <a:pt x="2443799" y="521599"/>
                  <a:pt x="2443799" y="530425"/>
                </a:cubicBezTo>
                <a:cubicBezTo>
                  <a:pt x="2443799" y="534059"/>
                  <a:pt x="2443280" y="538213"/>
                  <a:pt x="2448472" y="538732"/>
                </a:cubicBezTo>
                <a:cubicBezTo>
                  <a:pt x="2454182" y="539251"/>
                  <a:pt x="2454182" y="534059"/>
                  <a:pt x="2454182" y="529906"/>
                </a:cubicBezTo>
                <a:cubicBezTo>
                  <a:pt x="2454702" y="516408"/>
                  <a:pt x="2455740" y="502390"/>
                  <a:pt x="2455740" y="488892"/>
                </a:cubicBezTo>
                <a:cubicBezTo>
                  <a:pt x="2456259" y="452551"/>
                  <a:pt x="2456259" y="416209"/>
                  <a:pt x="2455740" y="379868"/>
                </a:cubicBezTo>
                <a:cubicBezTo>
                  <a:pt x="2455740" y="368966"/>
                  <a:pt x="2459374" y="361697"/>
                  <a:pt x="2471834" y="361697"/>
                </a:cubicBezTo>
                <a:cubicBezTo>
                  <a:pt x="2511290" y="361697"/>
                  <a:pt x="2550746" y="361697"/>
                  <a:pt x="2590203" y="361697"/>
                </a:cubicBezTo>
                <a:cubicBezTo>
                  <a:pt x="2600067" y="361697"/>
                  <a:pt x="2604739" y="366889"/>
                  <a:pt x="2604220" y="376753"/>
                </a:cubicBezTo>
                <a:cubicBezTo>
                  <a:pt x="2604220" y="386098"/>
                  <a:pt x="2604739" y="395443"/>
                  <a:pt x="2603701" y="404788"/>
                </a:cubicBezTo>
                <a:cubicBezTo>
                  <a:pt x="2602662" y="415171"/>
                  <a:pt x="2606297" y="420882"/>
                  <a:pt x="2616161" y="425035"/>
                </a:cubicBezTo>
                <a:cubicBezTo>
                  <a:pt x="2637965" y="434899"/>
                  <a:pt x="2648349" y="453070"/>
                  <a:pt x="2648868" y="476951"/>
                </a:cubicBezTo>
                <a:cubicBezTo>
                  <a:pt x="2648868" y="493565"/>
                  <a:pt x="2648868" y="510697"/>
                  <a:pt x="2648868" y="527310"/>
                </a:cubicBezTo>
                <a:cubicBezTo>
                  <a:pt x="2648868" y="542106"/>
                  <a:pt x="2648090" y="548596"/>
                  <a:pt x="2651010" y="551386"/>
                </a:cubicBezTo>
                <a:lnTo>
                  <a:pt x="2661207" y="552175"/>
                </a:lnTo>
                <a:lnTo>
                  <a:pt x="2661207" y="497877"/>
                </a:lnTo>
                <a:cubicBezTo>
                  <a:pt x="2661207" y="443514"/>
                  <a:pt x="2661207" y="371030"/>
                  <a:pt x="2661207" y="274385"/>
                </a:cubicBezTo>
                <a:cubicBezTo>
                  <a:pt x="2661207" y="274385"/>
                  <a:pt x="2661207" y="274385"/>
                  <a:pt x="2916581" y="274385"/>
                </a:cubicBezTo>
                <a:cubicBezTo>
                  <a:pt x="2916581" y="274385"/>
                  <a:pt x="2916581" y="274385"/>
                  <a:pt x="2916581" y="623897"/>
                </a:cubicBezTo>
                <a:cubicBezTo>
                  <a:pt x="2916581" y="623897"/>
                  <a:pt x="2916581" y="623897"/>
                  <a:pt x="3103505" y="623897"/>
                </a:cubicBezTo>
                <a:cubicBezTo>
                  <a:pt x="3103505" y="623897"/>
                  <a:pt x="3103505" y="623897"/>
                  <a:pt x="3103505" y="938986"/>
                </a:cubicBezTo>
                <a:cubicBezTo>
                  <a:pt x="3103505" y="938986"/>
                  <a:pt x="3103505" y="938986"/>
                  <a:pt x="3253570" y="938986"/>
                </a:cubicBezTo>
                <a:cubicBezTo>
                  <a:pt x="3253570" y="938986"/>
                  <a:pt x="3253570" y="938986"/>
                  <a:pt x="3253570" y="833074"/>
                </a:cubicBezTo>
                <a:cubicBezTo>
                  <a:pt x="3253570" y="833074"/>
                  <a:pt x="3253570" y="833074"/>
                  <a:pt x="3458923" y="833074"/>
                </a:cubicBezTo>
                <a:cubicBezTo>
                  <a:pt x="3458923" y="833074"/>
                  <a:pt x="3458923" y="833074"/>
                  <a:pt x="3458923" y="449141"/>
                </a:cubicBezTo>
                <a:cubicBezTo>
                  <a:pt x="3458923" y="449141"/>
                  <a:pt x="3458923" y="449141"/>
                  <a:pt x="3619519" y="449141"/>
                </a:cubicBezTo>
                <a:cubicBezTo>
                  <a:pt x="3619519" y="449141"/>
                  <a:pt x="3619519" y="449141"/>
                  <a:pt x="3619519" y="822482"/>
                </a:cubicBezTo>
                <a:cubicBezTo>
                  <a:pt x="3619519" y="822482"/>
                  <a:pt x="3619519" y="822482"/>
                  <a:pt x="3716929" y="822482"/>
                </a:cubicBezTo>
                <a:cubicBezTo>
                  <a:pt x="3716929" y="822482"/>
                  <a:pt x="3716929" y="822482"/>
                  <a:pt x="3716929" y="533871"/>
                </a:cubicBezTo>
                <a:cubicBezTo>
                  <a:pt x="3716929" y="533871"/>
                  <a:pt x="3716929" y="533871"/>
                  <a:pt x="3948609" y="533871"/>
                </a:cubicBezTo>
                <a:cubicBezTo>
                  <a:pt x="3948609" y="533871"/>
                  <a:pt x="3948609" y="533871"/>
                  <a:pt x="3948609" y="827778"/>
                </a:cubicBezTo>
                <a:cubicBezTo>
                  <a:pt x="3948609" y="827778"/>
                  <a:pt x="3948609" y="827778"/>
                  <a:pt x="3952270" y="827778"/>
                </a:cubicBezTo>
                <a:lnTo>
                  <a:pt x="3956368" y="827778"/>
                </a:lnTo>
                <a:lnTo>
                  <a:pt x="3956368" y="761209"/>
                </a:lnTo>
                <a:lnTo>
                  <a:pt x="3956368" y="714516"/>
                </a:lnTo>
                <a:lnTo>
                  <a:pt x="4000985" y="714516"/>
                </a:lnTo>
                <a:lnTo>
                  <a:pt x="4000985" y="420341"/>
                </a:lnTo>
                <a:lnTo>
                  <a:pt x="4000984" y="420341"/>
                </a:lnTo>
                <a:lnTo>
                  <a:pt x="4000984" y="339659"/>
                </a:lnTo>
                <a:lnTo>
                  <a:pt x="4071715" y="339659"/>
                </a:lnTo>
                <a:lnTo>
                  <a:pt x="4142446" y="339659"/>
                </a:lnTo>
                <a:lnTo>
                  <a:pt x="4142446" y="413478"/>
                </a:lnTo>
                <a:lnTo>
                  <a:pt x="4142446" y="413480"/>
                </a:lnTo>
                <a:lnTo>
                  <a:pt x="4142446" y="713686"/>
                </a:lnTo>
                <a:lnTo>
                  <a:pt x="4182921" y="713686"/>
                </a:lnTo>
                <a:lnTo>
                  <a:pt x="4182921" y="705384"/>
                </a:lnTo>
                <a:cubicBezTo>
                  <a:pt x="4182921" y="687899"/>
                  <a:pt x="4182921" y="667917"/>
                  <a:pt x="4182921" y="645080"/>
                </a:cubicBezTo>
                <a:cubicBezTo>
                  <a:pt x="4182921" y="645080"/>
                  <a:pt x="4182921" y="645080"/>
                  <a:pt x="4214842" y="645080"/>
                </a:cubicBezTo>
                <a:lnTo>
                  <a:pt x="4243942" y="645080"/>
                </a:lnTo>
                <a:lnTo>
                  <a:pt x="4243942" y="339659"/>
                </a:lnTo>
                <a:lnTo>
                  <a:pt x="4243942" y="249509"/>
                </a:lnTo>
                <a:lnTo>
                  <a:pt x="4288534" y="249509"/>
                </a:lnTo>
                <a:lnTo>
                  <a:pt x="4337854" y="249509"/>
                </a:lnTo>
                <a:lnTo>
                  <a:pt x="4337854" y="322718"/>
                </a:lnTo>
                <a:lnTo>
                  <a:pt x="4337854" y="322720"/>
                </a:lnTo>
                <a:lnTo>
                  <a:pt x="4337854" y="380000"/>
                </a:lnTo>
                <a:lnTo>
                  <a:pt x="4654875" y="380000"/>
                </a:lnTo>
                <a:lnTo>
                  <a:pt x="4654875" y="379790"/>
                </a:lnTo>
                <a:lnTo>
                  <a:pt x="4675084" y="379790"/>
                </a:lnTo>
                <a:lnTo>
                  <a:pt x="4675084" y="474896"/>
                </a:lnTo>
                <a:lnTo>
                  <a:pt x="4676745" y="475064"/>
                </a:lnTo>
                <a:cubicBezTo>
                  <a:pt x="4708955" y="481655"/>
                  <a:pt x="4734183" y="507417"/>
                  <a:pt x="4739988" y="539907"/>
                </a:cubicBezTo>
                <a:lnTo>
                  <a:pt x="4740674" y="547701"/>
                </a:lnTo>
                <a:lnTo>
                  <a:pt x="4741248" y="547701"/>
                </a:lnTo>
                <a:lnTo>
                  <a:pt x="4741248" y="554205"/>
                </a:lnTo>
                <a:lnTo>
                  <a:pt x="4741248" y="554208"/>
                </a:lnTo>
                <a:lnTo>
                  <a:pt x="4741248" y="739927"/>
                </a:lnTo>
                <a:lnTo>
                  <a:pt x="4764753" y="740400"/>
                </a:lnTo>
                <a:cubicBezTo>
                  <a:pt x="4764753" y="740400"/>
                  <a:pt x="4764753" y="740400"/>
                  <a:pt x="4764753" y="666262"/>
                </a:cubicBezTo>
                <a:cubicBezTo>
                  <a:pt x="4764753" y="666262"/>
                  <a:pt x="4764753" y="666262"/>
                  <a:pt x="4899024" y="666262"/>
                </a:cubicBezTo>
                <a:cubicBezTo>
                  <a:pt x="4899024" y="666262"/>
                  <a:pt x="4899024" y="666262"/>
                  <a:pt x="4899024" y="735104"/>
                </a:cubicBezTo>
                <a:cubicBezTo>
                  <a:pt x="4899024" y="735104"/>
                  <a:pt x="4899024" y="735104"/>
                  <a:pt x="5028026" y="735104"/>
                </a:cubicBezTo>
                <a:cubicBezTo>
                  <a:pt x="5028026" y="735104"/>
                  <a:pt x="5028026" y="735104"/>
                  <a:pt x="5028026" y="658319"/>
                </a:cubicBezTo>
                <a:cubicBezTo>
                  <a:pt x="5028026" y="658319"/>
                  <a:pt x="5028026" y="658319"/>
                  <a:pt x="5154397" y="660966"/>
                </a:cubicBezTo>
                <a:cubicBezTo>
                  <a:pt x="5154397" y="660966"/>
                  <a:pt x="5154397" y="660966"/>
                  <a:pt x="5154397" y="369707"/>
                </a:cubicBezTo>
                <a:cubicBezTo>
                  <a:pt x="5154397" y="369707"/>
                  <a:pt x="5154397" y="369707"/>
                  <a:pt x="5409771" y="369707"/>
                </a:cubicBezTo>
                <a:cubicBezTo>
                  <a:pt x="5409771" y="369707"/>
                  <a:pt x="5409771" y="369707"/>
                  <a:pt x="5409771" y="623897"/>
                </a:cubicBezTo>
                <a:cubicBezTo>
                  <a:pt x="5409771" y="623897"/>
                  <a:pt x="5409771" y="623897"/>
                  <a:pt x="5599327" y="623897"/>
                </a:cubicBezTo>
                <a:cubicBezTo>
                  <a:pt x="5599327" y="623897"/>
                  <a:pt x="5599327" y="623897"/>
                  <a:pt x="5599327" y="681817"/>
                </a:cubicBezTo>
                <a:lnTo>
                  <a:pt x="5599327" y="692743"/>
                </a:lnTo>
                <a:lnTo>
                  <a:pt x="5628967" y="692743"/>
                </a:lnTo>
                <a:lnTo>
                  <a:pt x="5628967" y="672950"/>
                </a:lnTo>
                <a:lnTo>
                  <a:pt x="5794767" y="672950"/>
                </a:lnTo>
                <a:lnTo>
                  <a:pt x="5794803" y="672943"/>
                </a:lnTo>
                <a:lnTo>
                  <a:pt x="5792189" y="672943"/>
                </a:lnTo>
                <a:lnTo>
                  <a:pt x="5784518" y="672943"/>
                </a:lnTo>
                <a:lnTo>
                  <a:pt x="5628967" y="672943"/>
                </a:lnTo>
                <a:lnTo>
                  <a:pt x="5792189" y="576196"/>
                </a:lnTo>
                <a:lnTo>
                  <a:pt x="5792189" y="668395"/>
                </a:lnTo>
                <a:lnTo>
                  <a:pt x="5947738" y="576196"/>
                </a:lnTo>
                <a:lnTo>
                  <a:pt x="5947738" y="668395"/>
                </a:lnTo>
                <a:lnTo>
                  <a:pt x="6103287" y="576196"/>
                </a:lnTo>
                <a:lnTo>
                  <a:pt x="6103287" y="668395"/>
                </a:lnTo>
                <a:lnTo>
                  <a:pt x="6258836" y="576196"/>
                </a:lnTo>
                <a:lnTo>
                  <a:pt x="6258836" y="672943"/>
                </a:lnTo>
                <a:lnTo>
                  <a:pt x="6154820" y="672943"/>
                </a:lnTo>
                <a:lnTo>
                  <a:pt x="6154820" y="672950"/>
                </a:lnTo>
                <a:lnTo>
                  <a:pt x="6258836" y="672950"/>
                </a:lnTo>
                <a:lnTo>
                  <a:pt x="6258836" y="708560"/>
                </a:lnTo>
                <a:lnTo>
                  <a:pt x="6258836" y="726328"/>
                </a:lnTo>
                <a:lnTo>
                  <a:pt x="6349534" y="726328"/>
                </a:lnTo>
                <a:cubicBezTo>
                  <a:pt x="6354193" y="726328"/>
                  <a:pt x="6354387" y="726134"/>
                  <a:pt x="6354387" y="721669"/>
                </a:cubicBezTo>
                <a:cubicBezTo>
                  <a:pt x="6354387" y="698761"/>
                  <a:pt x="6354387" y="676048"/>
                  <a:pt x="6354387" y="653142"/>
                </a:cubicBezTo>
                <a:cubicBezTo>
                  <a:pt x="6354387" y="651200"/>
                  <a:pt x="6354193" y="649647"/>
                  <a:pt x="6351863" y="648482"/>
                </a:cubicBezTo>
                <a:cubicBezTo>
                  <a:pt x="6348369" y="646735"/>
                  <a:pt x="6348563" y="644018"/>
                  <a:pt x="6352251" y="641882"/>
                </a:cubicBezTo>
                <a:cubicBezTo>
                  <a:pt x="6353999" y="640911"/>
                  <a:pt x="6354581" y="639941"/>
                  <a:pt x="6354581" y="638194"/>
                </a:cubicBezTo>
                <a:cubicBezTo>
                  <a:pt x="6354581" y="622081"/>
                  <a:pt x="6354581" y="605967"/>
                  <a:pt x="6354581" y="589854"/>
                </a:cubicBezTo>
                <a:cubicBezTo>
                  <a:pt x="6354581" y="587719"/>
                  <a:pt x="6353610" y="586554"/>
                  <a:pt x="6351863" y="585584"/>
                </a:cubicBezTo>
                <a:cubicBezTo>
                  <a:pt x="6348757" y="583836"/>
                  <a:pt x="6348757" y="581507"/>
                  <a:pt x="6351863" y="579954"/>
                </a:cubicBezTo>
                <a:cubicBezTo>
                  <a:pt x="6354581" y="578595"/>
                  <a:pt x="6354581" y="576848"/>
                  <a:pt x="6354581" y="574712"/>
                </a:cubicBezTo>
                <a:cubicBezTo>
                  <a:pt x="6354581" y="559182"/>
                  <a:pt x="6354581" y="543651"/>
                  <a:pt x="6354581" y="528121"/>
                </a:cubicBezTo>
                <a:cubicBezTo>
                  <a:pt x="6354581" y="525792"/>
                  <a:pt x="6354387" y="524238"/>
                  <a:pt x="6351669" y="522879"/>
                </a:cubicBezTo>
                <a:cubicBezTo>
                  <a:pt x="6348369" y="521326"/>
                  <a:pt x="6348563" y="518026"/>
                  <a:pt x="6351863" y="516473"/>
                </a:cubicBezTo>
                <a:cubicBezTo>
                  <a:pt x="6354193" y="515308"/>
                  <a:pt x="6354387" y="513755"/>
                  <a:pt x="6354387" y="511814"/>
                </a:cubicBezTo>
                <a:cubicBezTo>
                  <a:pt x="6354387" y="496672"/>
                  <a:pt x="6354387" y="481335"/>
                  <a:pt x="6354387" y="465999"/>
                </a:cubicBezTo>
                <a:cubicBezTo>
                  <a:pt x="6354387" y="463864"/>
                  <a:pt x="6353999" y="462311"/>
                  <a:pt x="6351475" y="460952"/>
                </a:cubicBezTo>
                <a:cubicBezTo>
                  <a:pt x="6348369" y="459399"/>
                  <a:pt x="6348563" y="456293"/>
                  <a:pt x="6351863" y="454545"/>
                </a:cubicBezTo>
                <a:cubicBezTo>
                  <a:pt x="6353999" y="453575"/>
                  <a:pt x="6354387" y="452410"/>
                  <a:pt x="6354387" y="450469"/>
                </a:cubicBezTo>
                <a:cubicBezTo>
                  <a:pt x="6354387" y="434356"/>
                  <a:pt x="6354387" y="418243"/>
                  <a:pt x="6354387" y="402130"/>
                </a:cubicBezTo>
                <a:cubicBezTo>
                  <a:pt x="6354387" y="400189"/>
                  <a:pt x="6353805" y="399218"/>
                  <a:pt x="6351863" y="398054"/>
                </a:cubicBezTo>
                <a:cubicBezTo>
                  <a:pt x="6348369" y="396112"/>
                  <a:pt x="6348369" y="393394"/>
                  <a:pt x="6352057" y="391453"/>
                </a:cubicBezTo>
                <a:cubicBezTo>
                  <a:pt x="6354193" y="390288"/>
                  <a:pt x="6354387" y="388929"/>
                  <a:pt x="6354387" y="387182"/>
                </a:cubicBezTo>
                <a:cubicBezTo>
                  <a:pt x="6354387" y="371652"/>
                  <a:pt x="6354387" y="356121"/>
                  <a:pt x="6354387" y="340591"/>
                </a:cubicBezTo>
                <a:cubicBezTo>
                  <a:pt x="6354387" y="338650"/>
                  <a:pt x="6354193" y="337096"/>
                  <a:pt x="6351863" y="335932"/>
                </a:cubicBezTo>
                <a:cubicBezTo>
                  <a:pt x="6348369" y="334185"/>
                  <a:pt x="6348563" y="331467"/>
                  <a:pt x="6352251" y="329331"/>
                </a:cubicBezTo>
                <a:cubicBezTo>
                  <a:pt x="6353999" y="328361"/>
                  <a:pt x="6354581" y="327390"/>
                  <a:pt x="6354581" y="325643"/>
                </a:cubicBezTo>
                <a:cubicBezTo>
                  <a:pt x="6354581" y="309530"/>
                  <a:pt x="6354581" y="293417"/>
                  <a:pt x="6354581" y="277304"/>
                </a:cubicBezTo>
                <a:cubicBezTo>
                  <a:pt x="6354581" y="275363"/>
                  <a:pt x="6353999" y="273810"/>
                  <a:pt x="6351863" y="273227"/>
                </a:cubicBezTo>
                <a:cubicBezTo>
                  <a:pt x="6349922" y="272645"/>
                  <a:pt x="6349534" y="271286"/>
                  <a:pt x="6349922" y="269539"/>
                </a:cubicBezTo>
                <a:cubicBezTo>
                  <a:pt x="6350310" y="267792"/>
                  <a:pt x="6351863" y="267209"/>
                  <a:pt x="6353610" y="267209"/>
                </a:cubicBezTo>
                <a:cubicBezTo>
                  <a:pt x="6354775" y="267209"/>
                  <a:pt x="6356134" y="267209"/>
                  <a:pt x="6357299" y="267209"/>
                </a:cubicBezTo>
                <a:cubicBezTo>
                  <a:pt x="6380206" y="267209"/>
                  <a:pt x="6403308" y="267209"/>
                  <a:pt x="6426409" y="267209"/>
                </a:cubicBezTo>
                <a:cubicBezTo>
                  <a:pt x="6427768" y="267209"/>
                  <a:pt x="6429321" y="267015"/>
                  <a:pt x="6430680" y="267209"/>
                </a:cubicBezTo>
                <a:cubicBezTo>
                  <a:pt x="6433010" y="267404"/>
                  <a:pt x="6433980" y="268568"/>
                  <a:pt x="6433980" y="270704"/>
                </a:cubicBezTo>
                <a:cubicBezTo>
                  <a:pt x="6433786" y="272839"/>
                  <a:pt x="6432233" y="273033"/>
                  <a:pt x="6430486" y="273033"/>
                </a:cubicBezTo>
                <a:cubicBezTo>
                  <a:pt x="6429515" y="273033"/>
                  <a:pt x="6428739" y="273033"/>
                  <a:pt x="6427962" y="273033"/>
                </a:cubicBezTo>
                <a:cubicBezTo>
                  <a:pt x="6427962" y="273422"/>
                  <a:pt x="6427768" y="273810"/>
                  <a:pt x="6427768" y="274198"/>
                </a:cubicBezTo>
                <a:cubicBezTo>
                  <a:pt x="6427768" y="292641"/>
                  <a:pt x="6427768" y="310889"/>
                  <a:pt x="6427768" y="329137"/>
                </a:cubicBezTo>
                <a:cubicBezTo>
                  <a:pt x="6428933" y="329331"/>
                  <a:pt x="6429904" y="329137"/>
                  <a:pt x="6430874" y="329331"/>
                </a:cubicBezTo>
                <a:cubicBezTo>
                  <a:pt x="6432622" y="329525"/>
                  <a:pt x="6433786" y="330690"/>
                  <a:pt x="6433786" y="332438"/>
                </a:cubicBezTo>
                <a:cubicBezTo>
                  <a:pt x="6433980" y="334379"/>
                  <a:pt x="6433010" y="335737"/>
                  <a:pt x="6430874" y="336126"/>
                </a:cubicBezTo>
                <a:cubicBezTo>
                  <a:pt x="6429710" y="336320"/>
                  <a:pt x="6428739" y="336320"/>
                  <a:pt x="6427768" y="336320"/>
                </a:cubicBezTo>
                <a:cubicBezTo>
                  <a:pt x="6427768" y="354763"/>
                  <a:pt x="6427768" y="373011"/>
                  <a:pt x="6427768" y="391259"/>
                </a:cubicBezTo>
                <a:cubicBezTo>
                  <a:pt x="6428933" y="391259"/>
                  <a:pt x="6429904" y="391259"/>
                  <a:pt x="6430874" y="391453"/>
                </a:cubicBezTo>
                <a:cubicBezTo>
                  <a:pt x="6433010" y="391647"/>
                  <a:pt x="6433786" y="393006"/>
                  <a:pt x="6433786" y="395142"/>
                </a:cubicBezTo>
                <a:cubicBezTo>
                  <a:pt x="6433786" y="396889"/>
                  <a:pt x="6432816" y="398054"/>
                  <a:pt x="6430874" y="398248"/>
                </a:cubicBezTo>
                <a:cubicBezTo>
                  <a:pt x="6429710" y="398248"/>
                  <a:pt x="6428739" y="398248"/>
                  <a:pt x="6427768" y="398248"/>
                </a:cubicBezTo>
                <a:cubicBezTo>
                  <a:pt x="6427768" y="417078"/>
                  <a:pt x="6427768" y="435715"/>
                  <a:pt x="6427768" y="454351"/>
                </a:cubicBezTo>
                <a:cubicBezTo>
                  <a:pt x="6428933" y="454545"/>
                  <a:pt x="6429904" y="454351"/>
                  <a:pt x="6430874" y="454545"/>
                </a:cubicBezTo>
                <a:cubicBezTo>
                  <a:pt x="6432622" y="454740"/>
                  <a:pt x="6433786" y="455904"/>
                  <a:pt x="6433786" y="457652"/>
                </a:cubicBezTo>
                <a:cubicBezTo>
                  <a:pt x="6433980" y="459593"/>
                  <a:pt x="6433010" y="460952"/>
                  <a:pt x="6430874" y="461340"/>
                </a:cubicBezTo>
                <a:cubicBezTo>
                  <a:pt x="6429710" y="461534"/>
                  <a:pt x="6428739" y="461534"/>
                  <a:pt x="6427768" y="461534"/>
                </a:cubicBezTo>
                <a:cubicBezTo>
                  <a:pt x="6427574" y="461534"/>
                  <a:pt x="6427574" y="461534"/>
                  <a:pt x="6427574" y="461534"/>
                </a:cubicBezTo>
                <a:cubicBezTo>
                  <a:pt x="6427574" y="461728"/>
                  <a:pt x="6427574" y="461728"/>
                  <a:pt x="6427574" y="461728"/>
                </a:cubicBezTo>
                <a:lnTo>
                  <a:pt x="6427768" y="461728"/>
                </a:lnTo>
                <a:cubicBezTo>
                  <a:pt x="6427768" y="480171"/>
                  <a:pt x="6427768" y="498419"/>
                  <a:pt x="6427768" y="516667"/>
                </a:cubicBezTo>
                <a:cubicBezTo>
                  <a:pt x="6428933" y="516861"/>
                  <a:pt x="6429904" y="516667"/>
                  <a:pt x="6430874" y="516861"/>
                </a:cubicBezTo>
                <a:cubicBezTo>
                  <a:pt x="6433010" y="517055"/>
                  <a:pt x="6433980" y="518608"/>
                  <a:pt x="6433786" y="520550"/>
                </a:cubicBezTo>
                <a:cubicBezTo>
                  <a:pt x="6433786" y="522297"/>
                  <a:pt x="6432816" y="523462"/>
                  <a:pt x="6430874" y="523656"/>
                </a:cubicBezTo>
                <a:cubicBezTo>
                  <a:pt x="6429710" y="523850"/>
                  <a:pt x="6428739" y="523850"/>
                  <a:pt x="6427768" y="523850"/>
                </a:cubicBezTo>
                <a:cubicBezTo>
                  <a:pt x="6427768" y="542681"/>
                  <a:pt x="6427768" y="561317"/>
                  <a:pt x="6427768" y="579954"/>
                </a:cubicBezTo>
                <a:cubicBezTo>
                  <a:pt x="6429127" y="579954"/>
                  <a:pt x="6430292" y="579954"/>
                  <a:pt x="6431457" y="580148"/>
                </a:cubicBezTo>
                <a:cubicBezTo>
                  <a:pt x="6433010" y="580536"/>
                  <a:pt x="6433786" y="581701"/>
                  <a:pt x="6433786" y="583254"/>
                </a:cubicBezTo>
                <a:cubicBezTo>
                  <a:pt x="6433786" y="585001"/>
                  <a:pt x="6433010" y="585778"/>
                  <a:pt x="6431263" y="585972"/>
                </a:cubicBezTo>
                <a:cubicBezTo>
                  <a:pt x="6430098" y="586166"/>
                  <a:pt x="6428933" y="586749"/>
                  <a:pt x="6427768" y="587137"/>
                </a:cubicBezTo>
                <a:cubicBezTo>
                  <a:pt x="6427768" y="605580"/>
                  <a:pt x="6427768" y="623828"/>
                  <a:pt x="6427768" y="642076"/>
                </a:cubicBezTo>
                <a:cubicBezTo>
                  <a:pt x="6428933" y="642270"/>
                  <a:pt x="6429904" y="642076"/>
                  <a:pt x="6430874" y="642270"/>
                </a:cubicBezTo>
                <a:cubicBezTo>
                  <a:pt x="6433010" y="642465"/>
                  <a:pt x="6433980" y="643823"/>
                  <a:pt x="6433786" y="645959"/>
                </a:cubicBezTo>
                <a:cubicBezTo>
                  <a:pt x="6433786" y="647706"/>
                  <a:pt x="6432816" y="648871"/>
                  <a:pt x="6430874" y="649065"/>
                </a:cubicBezTo>
                <a:cubicBezTo>
                  <a:pt x="6429710" y="649259"/>
                  <a:pt x="6428739" y="649259"/>
                  <a:pt x="6427768" y="649259"/>
                </a:cubicBezTo>
                <a:cubicBezTo>
                  <a:pt x="6427768" y="675272"/>
                  <a:pt x="6427768" y="701479"/>
                  <a:pt x="6427768" y="727687"/>
                </a:cubicBezTo>
                <a:cubicBezTo>
                  <a:pt x="6435339" y="727687"/>
                  <a:pt x="6443105" y="727881"/>
                  <a:pt x="6450870" y="727881"/>
                </a:cubicBezTo>
                <a:cubicBezTo>
                  <a:pt x="6473583" y="727881"/>
                  <a:pt x="6496490" y="727687"/>
                  <a:pt x="6519204" y="727687"/>
                </a:cubicBezTo>
                <a:cubicBezTo>
                  <a:pt x="6519204" y="714680"/>
                  <a:pt x="6519398" y="701479"/>
                  <a:pt x="6519398" y="688473"/>
                </a:cubicBezTo>
                <a:cubicBezTo>
                  <a:pt x="6519398" y="675466"/>
                  <a:pt x="6519398" y="662266"/>
                  <a:pt x="6519398" y="649259"/>
                </a:cubicBezTo>
                <a:cubicBezTo>
                  <a:pt x="6518427" y="649259"/>
                  <a:pt x="6517651" y="649259"/>
                  <a:pt x="6516874" y="649259"/>
                </a:cubicBezTo>
                <a:cubicBezTo>
                  <a:pt x="6514545" y="649259"/>
                  <a:pt x="6513186" y="647900"/>
                  <a:pt x="6513186" y="645570"/>
                </a:cubicBezTo>
                <a:cubicBezTo>
                  <a:pt x="6513186" y="643435"/>
                  <a:pt x="6514545" y="642465"/>
                  <a:pt x="6516680" y="642270"/>
                </a:cubicBezTo>
                <a:cubicBezTo>
                  <a:pt x="6517651" y="642270"/>
                  <a:pt x="6518427" y="642270"/>
                  <a:pt x="6519204" y="642270"/>
                </a:cubicBezTo>
                <a:cubicBezTo>
                  <a:pt x="6519204" y="623440"/>
                  <a:pt x="6519204" y="604803"/>
                  <a:pt x="6519204" y="586166"/>
                </a:cubicBezTo>
                <a:cubicBezTo>
                  <a:pt x="6518815" y="586166"/>
                  <a:pt x="6518427" y="586166"/>
                  <a:pt x="6518039" y="586166"/>
                </a:cubicBezTo>
                <a:cubicBezTo>
                  <a:pt x="6515904" y="586166"/>
                  <a:pt x="6513768" y="585972"/>
                  <a:pt x="6513574" y="583448"/>
                </a:cubicBezTo>
                <a:cubicBezTo>
                  <a:pt x="6513186" y="580342"/>
                  <a:pt x="6515709" y="580148"/>
                  <a:pt x="6518039" y="580148"/>
                </a:cubicBezTo>
                <a:cubicBezTo>
                  <a:pt x="6518427" y="580148"/>
                  <a:pt x="6518815" y="580148"/>
                  <a:pt x="6519204" y="580148"/>
                </a:cubicBezTo>
                <a:cubicBezTo>
                  <a:pt x="6519204" y="561317"/>
                  <a:pt x="6519204" y="542681"/>
                  <a:pt x="6519204" y="524044"/>
                </a:cubicBezTo>
                <a:cubicBezTo>
                  <a:pt x="6518039" y="523850"/>
                  <a:pt x="6517068" y="524044"/>
                  <a:pt x="6516098" y="523850"/>
                </a:cubicBezTo>
                <a:cubicBezTo>
                  <a:pt x="6514156" y="523462"/>
                  <a:pt x="6513186" y="522297"/>
                  <a:pt x="6513186" y="520550"/>
                </a:cubicBezTo>
                <a:cubicBezTo>
                  <a:pt x="6513186" y="518415"/>
                  <a:pt x="6514156" y="517250"/>
                  <a:pt x="6516292" y="516861"/>
                </a:cubicBezTo>
                <a:cubicBezTo>
                  <a:pt x="6517457" y="516667"/>
                  <a:pt x="6518427" y="516667"/>
                  <a:pt x="6519398" y="516667"/>
                </a:cubicBezTo>
                <a:cubicBezTo>
                  <a:pt x="6519398" y="498225"/>
                  <a:pt x="6519398" y="479977"/>
                  <a:pt x="6519398" y="461728"/>
                </a:cubicBezTo>
                <a:cubicBezTo>
                  <a:pt x="6519204" y="461728"/>
                  <a:pt x="6519010" y="461728"/>
                  <a:pt x="6518815" y="461728"/>
                </a:cubicBezTo>
                <a:cubicBezTo>
                  <a:pt x="6515904" y="461534"/>
                  <a:pt x="6513380" y="460369"/>
                  <a:pt x="6513574" y="457263"/>
                </a:cubicBezTo>
                <a:cubicBezTo>
                  <a:pt x="6513768" y="453963"/>
                  <a:pt x="6517068" y="454740"/>
                  <a:pt x="6519398" y="454545"/>
                </a:cubicBezTo>
                <a:cubicBezTo>
                  <a:pt x="6519398" y="435715"/>
                  <a:pt x="6519398" y="417078"/>
                  <a:pt x="6519398" y="398442"/>
                </a:cubicBezTo>
                <a:cubicBezTo>
                  <a:pt x="6517068" y="398442"/>
                  <a:pt x="6514156" y="399024"/>
                  <a:pt x="6513574" y="395724"/>
                </a:cubicBezTo>
                <a:cubicBezTo>
                  <a:pt x="6513186" y="393589"/>
                  <a:pt x="6515321" y="392036"/>
                  <a:pt x="6519592" y="391259"/>
                </a:cubicBezTo>
                <a:cubicBezTo>
                  <a:pt x="6519592" y="372817"/>
                  <a:pt x="6519592" y="354568"/>
                  <a:pt x="6519592" y="336320"/>
                </a:cubicBezTo>
                <a:cubicBezTo>
                  <a:pt x="6519010" y="336320"/>
                  <a:pt x="6518427" y="336320"/>
                  <a:pt x="6517845" y="336320"/>
                </a:cubicBezTo>
                <a:cubicBezTo>
                  <a:pt x="6515515" y="336320"/>
                  <a:pt x="6513574" y="335543"/>
                  <a:pt x="6513574" y="332826"/>
                </a:cubicBezTo>
                <a:cubicBezTo>
                  <a:pt x="6513574" y="330108"/>
                  <a:pt x="6515321" y="329331"/>
                  <a:pt x="6517845" y="329331"/>
                </a:cubicBezTo>
                <a:cubicBezTo>
                  <a:pt x="6518427" y="329331"/>
                  <a:pt x="6519010" y="329331"/>
                  <a:pt x="6519592" y="329331"/>
                </a:cubicBezTo>
                <a:cubicBezTo>
                  <a:pt x="6519592" y="311083"/>
                  <a:pt x="6519592" y="292835"/>
                  <a:pt x="6519592" y="274586"/>
                </a:cubicBezTo>
                <a:cubicBezTo>
                  <a:pt x="6518621" y="273227"/>
                  <a:pt x="6517068" y="273422"/>
                  <a:pt x="6515709" y="273033"/>
                </a:cubicBezTo>
                <a:cubicBezTo>
                  <a:pt x="6514156" y="272645"/>
                  <a:pt x="6513380" y="271480"/>
                  <a:pt x="6513574" y="269927"/>
                </a:cubicBezTo>
                <a:cubicBezTo>
                  <a:pt x="6513768" y="268374"/>
                  <a:pt x="6514933" y="267598"/>
                  <a:pt x="6516486" y="267404"/>
                </a:cubicBezTo>
                <a:cubicBezTo>
                  <a:pt x="6517651" y="267209"/>
                  <a:pt x="6519010" y="267209"/>
                  <a:pt x="6520174" y="267209"/>
                </a:cubicBezTo>
                <a:cubicBezTo>
                  <a:pt x="6544052" y="267209"/>
                  <a:pt x="6567930" y="267209"/>
                  <a:pt x="6591809" y="267209"/>
                </a:cubicBezTo>
                <a:cubicBezTo>
                  <a:pt x="6592779" y="267209"/>
                  <a:pt x="6593556" y="267209"/>
                  <a:pt x="6594332" y="267209"/>
                </a:cubicBezTo>
                <a:cubicBezTo>
                  <a:pt x="6595885" y="267209"/>
                  <a:pt x="6597632" y="267404"/>
                  <a:pt x="6598409" y="269733"/>
                </a:cubicBezTo>
                <a:cubicBezTo>
                  <a:pt x="6598603" y="271286"/>
                  <a:pt x="6598409" y="273033"/>
                  <a:pt x="6596274" y="273227"/>
                </a:cubicBezTo>
                <a:cubicBezTo>
                  <a:pt x="6593750" y="273616"/>
                  <a:pt x="6593556" y="275169"/>
                  <a:pt x="6593556" y="277110"/>
                </a:cubicBezTo>
                <a:cubicBezTo>
                  <a:pt x="6593556" y="293223"/>
                  <a:pt x="6593556" y="309336"/>
                  <a:pt x="6593556" y="325449"/>
                </a:cubicBezTo>
                <a:cubicBezTo>
                  <a:pt x="6593556" y="327390"/>
                  <a:pt x="6594138" y="328361"/>
                  <a:pt x="6596079" y="329525"/>
                </a:cubicBezTo>
                <a:cubicBezTo>
                  <a:pt x="6599574" y="331467"/>
                  <a:pt x="6599574" y="334185"/>
                  <a:pt x="6595885" y="336126"/>
                </a:cubicBezTo>
                <a:cubicBezTo>
                  <a:pt x="6593750" y="337291"/>
                  <a:pt x="6593556" y="338650"/>
                  <a:pt x="6593556" y="340397"/>
                </a:cubicBezTo>
                <a:cubicBezTo>
                  <a:pt x="6593556" y="355927"/>
                  <a:pt x="6593556" y="371458"/>
                  <a:pt x="6593556" y="386988"/>
                </a:cubicBezTo>
                <a:cubicBezTo>
                  <a:pt x="6593556" y="388929"/>
                  <a:pt x="6593750" y="390482"/>
                  <a:pt x="6596079" y="391647"/>
                </a:cubicBezTo>
                <a:cubicBezTo>
                  <a:pt x="6599768" y="393589"/>
                  <a:pt x="6599574" y="396501"/>
                  <a:pt x="6595691" y="398442"/>
                </a:cubicBezTo>
                <a:cubicBezTo>
                  <a:pt x="6593750" y="399412"/>
                  <a:pt x="6593556" y="400771"/>
                  <a:pt x="6593556" y="402324"/>
                </a:cubicBezTo>
                <a:cubicBezTo>
                  <a:pt x="6593556" y="407954"/>
                  <a:pt x="6593556" y="413390"/>
                  <a:pt x="6593556" y="419020"/>
                </a:cubicBezTo>
                <a:cubicBezTo>
                  <a:pt x="6593556" y="429309"/>
                  <a:pt x="6593556" y="439403"/>
                  <a:pt x="6593556" y="449498"/>
                </a:cubicBezTo>
                <a:cubicBezTo>
                  <a:pt x="6593556" y="451828"/>
                  <a:pt x="6593167" y="453963"/>
                  <a:pt x="6596662" y="454934"/>
                </a:cubicBezTo>
                <a:cubicBezTo>
                  <a:pt x="6599186" y="455516"/>
                  <a:pt x="6599380" y="459981"/>
                  <a:pt x="6596662" y="460952"/>
                </a:cubicBezTo>
                <a:cubicBezTo>
                  <a:pt x="6592779" y="462505"/>
                  <a:pt x="6593362" y="465029"/>
                  <a:pt x="6593362" y="467746"/>
                </a:cubicBezTo>
                <a:cubicBezTo>
                  <a:pt x="6593362" y="482112"/>
                  <a:pt x="6593362" y="496283"/>
                  <a:pt x="6593362" y="510649"/>
                </a:cubicBezTo>
                <a:cubicBezTo>
                  <a:pt x="6593362" y="513367"/>
                  <a:pt x="6592973" y="515891"/>
                  <a:pt x="6596662" y="517444"/>
                </a:cubicBezTo>
                <a:cubicBezTo>
                  <a:pt x="6599380" y="518415"/>
                  <a:pt x="6599186" y="522685"/>
                  <a:pt x="6596468" y="523462"/>
                </a:cubicBezTo>
                <a:cubicBezTo>
                  <a:pt x="6593362" y="524238"/>
                  <a:pt x="6593362" y="525986"/>
                  <a:pt x="6593362" y="528315"/>
                </a:cubicBezTo>
                <a:cubicBezTo>
                  <a:pt x="6593362" y="539381"/>
                  <a:pt x="6593362" y="550640"/>
                  <a:pt x="6593362" y="561706"/>
                </a:cubicBezTo>
                <a:cubicBezTo>
                  <a:pt x="6593362" y="566365"/>
                  <a:pt x="6593362" y="570830"/>
                  <a:pt x="6593362" y="575489"/>
                </a:cubicBezTo>
                <a:cubicBezTo>
                  <a:pt x="6593362" y="577430"/>
                  <a:pt x="6593362" y="578983"/>
                  <a:pt x="6596079" y="579954"/>
                </a:cubicBezTo>
                <a:cubicBezTo>
                  <a:pt x="6598991" y="581119"/>
                  <a:pt x="6599186" y="584613"/>
                  <a:pt x="6596274" y="585584"/>
                </a:cubicBezTo>
                <a:cubicBezTo>
                  <a:pt x="6593167" y="586360"/>
                  <a:pt x="6593167" y="588107"/>
                  <a:pt x="6593167" y="590437"/>
                </a:cubicBezTo>
                <a:cubicBezTo>
                  <a:pt x="6593167" y="600920"/>
                  <a:pt x="6593167" y="611209"/>
                  <a:pt x="6593167" y="621498"/>
                </a:cubicBezTo>
                <a:cubicBezTo>
                  <a:pt x="6593167" y="626934"/>
                  <a:pt x="6593167" y="632175"/>
                  <a:pt x="6593167" y="637611"/>
                </a:cubicBezTo>
                <a:cubicBezTo>
                  <a:pt x="6593167" y="639747"/>
                  <a:pt x="6593556" y="641105"/>
                  <a:pt x="6595885" y="642270"/>
                </a:cubicBezTo>
                <a:cubicBezTo>
                  <a:pt x="6598991" y="644018"/>
                  <a:pt x="6599186" y="647124"/>
                  <a:pt x="6595885" y="648676"/>
                </a:cubicBezTo>
                <a:cubicBezTo>
                  <a:pt x="6593167" y="650036"/>
                  <a:pt x="6593167" y="651783"/>
                  <a:pt x="6593167" y="653918"/>
                </a:cubicBezTo>
                <a:cubicBezTo>
                  <a:pt x="6593167" y="676631"/>
                  <a:pt x="6593167" y="699150"/>
                  <a:pt x="6593167" y="721863"/>
                </a:cubicBezTo>
                <a:cubicBezTo>
                  <a:pt x="6593167" y="726522"/>
                  <a:pt x="6593362" y="726716"/>
                  <a:pt x="6598021" y="726716"/>
                </a:cubicBezTo>
                <a:cubicBezTo>
                  <a:pt x="6631412" y="726716"/>
                  <a:pt x="6664996" y="726716"/>
                  <a:pt x="6698387" y="726716"/>
                </a:cubicBezTo>
                <a:cubicBezTo>
                  <a:pt x="6703434" y="726716"/>
                  <a:pt x="6703434" y="726522"/>
                  <a:pt x="6703434" y="720892"/>
                </a:cubicBezTo>
                <a:cubicBezTo>
                  <a:pt x="6703434" y="682649"/>
                  <a:pt x="6703434" y="644600"/>
                  <a:pt x="6703434" y="606356"/>
                </a:cubicBezTo>
                <a:cubicBezTo>
                  <a:pt x="6703434" y="583836"/>
                  <a:pt x="6703434" y="561511"/>
                  <a:pt x="6703434" y="538992"/>
                </a:cubicBezTo>
                <a:cubicBezTo>
                  <a:pt x="6703434" y="536663"/>
                  <a:pt x="6702658" y="534139"/>
                  <a:pt x="6704405" y="532004"/>
                </a:cubicBezTo>
                <a:cubicBezTo>
                  <a:pt x="6704599" y="534721"/>
                  <a:pt x="6704599" y="537633"/>
                  <a:pt x="6704599" y="540351"/>
                </a:cubicBezTo>
                <a:cubicBezTo>
                  <a:pt x="6704599" y="599949"/>
                  <a:pt x="6704599" y="659548"/>
                  <a:pt x="6704599" y="719145"/>
                </a:cubicBezTo>
                <a:cubicBezTo>
                  <a:pt x="6704599" y="721863"/>
                  <a:pt x="6704405" y="724775"/>
                  <a:pt x="6704405" y="727493"/>
                </a:cubicBezTo>
                <a:cubicBezTo>
                  <a:pt x="6704599" y="727493"/>
                  <a:pt x="6704987" y="727493"/>
                  <a:pt x="6705181" y="727493"/>
                </a:cubicBezTo>
                <a:cubicBezTo>
                  <a:pt x="6705181" y="727493"/>
                  <a:pt x="6704987" y="727299"/>
                  <a:pt x="6704987" y="727299"/>
                </a:cubicBezTo>
                <a:cubicBezTo>
                  <a:pt x="6704987" y="663430"/>
                  <a:pt x="6704987" y="599367"/>
                  <a:pt x="6704987" y="535498"/>
                </a:cubicBezTo>
                <a:cubicBezTo>
                  <a:pt x="6704987" y="534333"/>
                  <a:pt x="6704793" y="533169"/>
                  <a:pt x="6705375" y="532004"/>
                </a:cubicBezTo>
                <a:cubicBezTo>
                  <a:pt x="6708482" y="504049"/>
                  <a:pt x="6734301" y="488518"/>
                  <a:pt x="6753132" y="490460"/>
                </a:cubicBezTo>
                <a:cubicBezTo>
                  <a:pt x="6777592" y="488907"/>
                  <a:pt x="6800111" y="511814"/>
                  <a:pt x="6799917" y="535304"/>
                </a:cubicBezTo>
                <a:cubicBezTo>
                  <a:pt x="6799723" y="583836"/>
                  <a:pt x="6799917" y="632564"/>
                  <a:pt x="6799917" y="681290"/>
                </a:cubicBezTo>
                <a:cubicBezTo>
                  <a:pt x="6799917" y="726522"/>
                  <a:pt x="6799917" y="771949"/>
                  <a:pt x="6799917" y="817181"/>
                </a:cubicBezTo>
                <a:cubicBezTo>
                  <a:pt x="6799917" y="819511"/>
                  <a:pt x="6798558" y="822423"/>
                  <a:pt x="6801858" y="823976"/>
                </a:cubicBezTo>
                <a:cubicBezTo>
                  <a:pt x="6804964" y="815046"/>
                  <a:pt x="6809429" y="806892"/>
                  <a:pt x="6814283" y="798933"/>
                </a:cubicBezTo>
                <a:cubicBezTo>
                  <a:pt x="6816612" y="795244"/>
                  <a:pt x="6817389" y="791750"/>
                  <a:pt x="6817389" y="787673"/>
                </a:cubicBezTo>
                <a:cubicBezTo>
                  <a:pt x="6817389" y="720698"/>
                  <a:pt x="6817389" y="653724"/>
                  <a:pt x="6817389" y="586749"/>
                </a:cubicBezTo>
                <a:cubicBezTo>
                  <a:pt x="6817389" y="570247"/>
                  <a:pt x="6817777" y="553746"/>
                  <a:pt x="6817389" y="537245"/>
                </a:cubicBezTo>
                <a:cubicBezTo>
                  <a:pt x="6816806" y="517055"/>
                  <a:pt x="6831366" y="495313"/>
                  <a:pt x="6856991" y="490460"/>
                </a:cubicBezTo>
                <a:cubicBezTo>
                  <a:pt x="6859709" y="489877"/>
                  <a:pt x="6862621" y="489877"/>
                  <a:pt x="6865339" y="490265"/>
                </a:cubicBezTo>
                <a:cubicBezTo>
                  <a:pt x="6890770" y="489101"/>
                  <a:pt x="6912125" y="512202"/>
                  <a:pt x="6912125" y="535110"/>
                </a:cubicBezTo>
                <a:cubicBezTo>
                  <a:pt x="6911930" y="594708"/>
                  <a:pt x="6912125" y="654306"/>
                  <a:pt x="6912125" y="713904"/>
                </a:cubicBezTo>
                <a:cubicBezTo>
                  <a:pt x="6912125" y="715845"/>
                  <a:pt x="6912125" y="717592"/>
                  <a:pt x="6912125" y="719339"/>
                </a:cubicBezTo>
                <a:cubicBezTo>
                  <a:pt x="6912125" y="721475"/>
                  <a:pt x="6913872" y="721669"/>
                  <a:pt x="6915425" y="721669"/>
                </a:cubicBezTo>
                <a:cubicBezTo>
                  <a:pt x="6936780" y="715068"/>
                  <a:pt x="6958910" y="713321"/>
                  <a:pt x="6980847" y="716039"/>
                </a:cubicBezTo>
                <a:cubicBezTo>
                  <a:pt x="7045687" y="724193"/>
                  <a:pt x="7092666" y="757971"/>
                  <a:pt x="7121398" y="816793"/>
                </a:cubicBezTo>
                <a:cubicBezTo>
                  <a:pt x="7125086" y="824558"/>
                  <a:pt x="7128386" y="832517"/>
                  <a:pt x="7130134" y="840865"/>
                </a:cubicBezTo>
                <a:cubicBezTo>
                  <a:pt x="7131298" y="841447"/>
                  <a:pt x="7132269" y="842030"/>
                  <a:pt x="7133434" y="842224"/>
                </a:cubicBezTo>
                <a:cubicBezTo>
                  <a:pt x="7140423" y="843777"/>
                  <a:pt x="7143140" y="846883"/>
                  <a:pt x="7143140" y="854066"/>
                </a:cubicBezTo>
                <a:lnTo>
                  <a:pt x="7143162" y="858635"/>
                </a:lnTo>
                <a:lnTo>
                  <a:pt x="7363499" y="801441"/>
                </a:lnTo>
                <a:cubicBezTo>
                  <a:pt x="7365074" y="800811"/>
                  <a:pt x="7366334" y="800181"/>
                  <a:pt x="7367909" y="799551"/>
                </a:cubicBezTo>
                <a:cubicBezTo>
                  <a:pt x="7367909" y="797346"/>
                  <a:pt x="7367909" y="795141"/>
                  <a:pt x="7367909" y="792936"/>
                </a:cubicBezTo>
                <a:cubicBezTo>
                  <a:pt x="7368224" y="788211"/>
                  <a:pt x="7367594" y="785061"/>
                  <a:pt x="7362239" y="782541"/>
                </a:cubicBezTo>
                <a:cubicBezTo>
                  <a:pt x="7355625" y="779392"/>
                  <a:pt x="7355625" y="775296"/>
                  <a:pt x="7360349" y="769312"/>
                </a:cubicBezTo>
                <a:cubicBezTo>
                  <a:pt x="7362239" y="767107"/>
                  <a:pt x="7364129" y="766792"/>
                  <a:pt x="7365389" y="769627"/>
                </a:cubicBezTo>
                <a:cubicBezTo>
                  <a:pt x="7366334" y="772462"/>
                  <a:pt x="7366649" y="772777"/>
                  <a:pt x="7368854" y="770257"/>
                </a:cubicBezTo>
                <a:cubicBezTo>
                  <a:pt x="7372319" y="766162"/>
                  <a:pt x="7372634" y="766477"/>
                  <a:pt x="7374839" y="772777"/>
                </a:cubicBezTo>
                <a:cubicBezTo>
                  <a:pt x="7377044" y="772462"/>
                  <a:pt x="7376729" y="769942"/>
                  <a:pt x="7378304" y="768682"/>
                </a:cubicBezTo>
                <a:cubicBezTo>
                  <a:pt x="7379564" y="768052"/>
                  <a:pt x="7381139" y="767107"/>
                  <a:pt x="7381769" y="768367"/>
                </a:cubicBezTo>
                <a:cubicBezTo>
                  <a:pt x="7383659" y="772462"/>
                  <a:pt x="7384289" y="771517"/>
                  <a:pt x="7387439" y="768682"/>
                </a:cubicBezTo>
                <a:cubicBezTo>
                  <a:pt x="7391534" y="764902"/>
                  <a:pt x="7391219" y="770257"/>
                  <a:pt x="7392164" y="772462"/>
                </a:cubicBezTo>
                <a:cubicBezTo>
                  <a:pt x="7395314" y="772147"/>
                  <a:pt x="7396259" y="763327"/>
                  <a:pt x="7401299" y="770257"/>
                </a:cubicBezTo>
                <a:cubicBezTo>
                  <a:pt x="7402244" y="771832"/>
                  <a:pt x="7402874" y="769627"/>
                  <a:pt x="7403819" y="768997"/>
                </a:cubicBezTo>
                <a:cubicBezTo>
                  <a:pt x="7408858" y="764587"/>
                  <a:pt x="7408544" y="769312"/>
                  <a:pt x="7409488" y="772462"/>
                </a:cubicBezTo>
                <a:cubicBezTo>
                  <a:pt x="7412008" y="771517"/>
                  <a:pt x="7412638" y="767737"/>
                  <a:pt x="7416103" y="767737"/>
                </a:cubicBezTo>
                <a:cubicBezTo>
                  <a:pt x="7416733" y="768367"/>
                  <a:pt x="7417678" y="768997"/>
                  <a:pt x="7417993" y="769627"/>
                </a:cubicBezTo>
                <a:cubicBezTo>
                  <a:pt x="7423978" y="780336"/>
                  <a:pt x="7422403" y="778762"/>
                  <a:pt x="7413268" y="784116"/>
                </a:cubicBezTo>
                <a:cubicBezTo>
                  <a:pt x="7410434" y="785691"/>
                  <a:pt x="7411694" y="786636"/>
                  <a:pt x="7413268" y="788211"/>
                </a:cubicBezTo>
                <a:cubicBezTo>
                  <a:pt x="7442563" y="780966"/>
                  <a:pt x="7471857" y="773406"/>
                  <a:pt x="7501152" y="765847"/>
                </a:cubicBezTo>
                <a:cubicBezTo>
                  <a:pt x="7550291" y="753247"/>
                  <a:pt x="7599745" y="740332"/>
                  <a:pt x="7648884" y="727417"/>
                </a:cubicBezTo>
                <a:cubicBezTo>
                  <a:pt x="7653609" y="726157"/>
                  <a:pt x="7657703" y="726157"/>
                  <a:pt x="7662113" y="727417"/>
                </a:cubicBezTo>
                <a:cubicBezTo>
                  <a:pt x="7670303" y="729307"/>
                  <a:pt x="7678493" y="732457"/>
                  <a:pt x="7687313" y="733402"/>
                </a:cubicBezTo>
                <a:cubicBezTo>
                  <a:pt x="7687313" y="667255"/>
                  <a:pt x="7687313" y="601421"/>
                  <a:pt x="7687313" y="535272"/>
                </a:cubicBezTo>
                <a:cubicBezTo>
                  <a:pt x="7687313" y="494323"/>
                  <a:pt x="7687313" y="453059"/>
                  <a:pt x="7687313" y="411795"/>
                </a:cubicBezTo>
                <a:cubicBezTo>
                  <a:pt x="7687313" y="402660"/>
                  <a:pt x="7687313" y="402660"/>
                  <a:pt x="7696133" y="402660"/>
                </a:cubicBezTo>
                <a:cubicBezTo>
                  <a:pt x="7700858" y="402660"/>
                  <a:pt x="7705898" y="402975"/>
                  <a:pt x="7710622" y="402975"/>
                </a:cubicBezTo>
                <a:cubicBezTo>
                  <a:pt x="7715977" y="402975"/>
                  <a:pt x="7721647" y="402660"/>
                  <a:pt x="7727002" y="402660"/>
                </a:cubicBezTo>
                <a:cubicBezTo>
                  <a:pt x="7730467" y="402660"/>
                  <a:pt x="7732042" y="404550"/>
                  <a:pt x="7732042" y="408015"/>
                </a:cubicBezTo>
                <a:cubicBezTo>
                  <a:pt x="7732042" y="409275"/>
                  <a:pt x="7732042" y="410535"/>
                  <a:pt x="7732042" y="411795"/>
                </a:cubicBezTo>
                <a:cubicBezTo>
                  <a:pt x="7732042" y="522673"/>
                  <a:pt x="7732042" y="633865"/>
                  <a:pt x="7732042" y="745057"/>
                </a:cubicBezTo>
                <a:cubicBezTo>
                  <a:pt x="7744012" y="749467"/>
                  <a:pt x="7756926" y="751987"/>
                  <a:pt x="7769211" y="755137"/>
                </a:cubicBezTo>
                <a:cubicBezTo>
                  <a:pt x="7773936" y="756397"/>
                  <a:pt x="7778346" y="760177"/>
                  <a:pt x="7783701" y="758602"/>
                </a:cubicBezTo>
                <a:cubicBezTo>
                  <a:pt x="7783701" y="644260"/>
                  <a:pt x="7783701" y="529917"/>
                  <a:pt x="7783701" y="415575"/>
                </a:cubicBezTo>
                <a:cubicBezTo>
                  <a:pt x="7783701" y="401085"/>
                  <a:pt x="7782126" y="402660"/>
                  <a:pt x="7796616" y="402660"/>
                </a:cubicBezTo>
                <a:cubicBezTo>
                  <a:pt x="7800396" y="402660"/>
                  <a:pt x="7803860" y="402975"/>
                  <a:pt x="7807325" y="402975"/>
                </a:cubicBezTo>
                <a:cubicBezTo>
                  <a:pt x="7812365" y="402975"/>
                  <a:pt x="7817720" y="402975"/>
                  <a:pt x="7822760" y="402660"/>
                </a:cubicBezTo>
                <a:cubicBezTo>
                  <a:pt x="7827485" y="402345"/>
                  <a:pt x="7829060" y="404550"/>
                  <a:pt x="7828745" y="408960"/>
                </a:cubicBezTo>
                <a:cubicBezTo>
                  <a:pt x="7828745" y="411795"/>
                  <a:pt x="7828745" y="414315"/>
                  <a:pt x="7828745" y="416835"/>
                </a:cubicBezTo>
                <a:cubicBezTo>
                  <a:pt x="7828745" y="534642"/>
                  <a:pt x="7828745" y="652765"/>
                  <a:pt x="7828745" y="770572"/>
                </a:cubicBezTo>
                <a:cubicBezTo>
                  <a:pt x="7841660" y="774036"/>
                  <a:pt x="7854260" y="777186"/>
                  <a:pt x="7867174" y="780652"/>
                </a:cubicBezTo>
                <a:cubicBezTo>
                  <a:pt x="7869064" y="780022"/>
                  <a:pt x="7870954" y="779706"/>
                  <a:pt x="7870954" y="777186"/>
                </a:cubicBezTo>
                <a:cubicBezTo>
                  <a:pt x="7870954" y="774036"/>
                  <a:pt x="7870954" y="771202"/>
                  <a:pt x="7870954" y="768367"/>
                </a:cubicBezTo>
                <a:cubicBezTo>
                  <a:pt x="7870954" y="696548"/>
                  <a:pt x="7870954" y="625046"/>
                  <a:pt x="7870954" y="553542"/>
                </a:cubicBezTo>
                <a:cubicBezTo>
                  <a:pt x="7870954" y="549762"/>
                  <a:pt x="7871269" y="545667"/>
                  <a:pt x="7871269" y="541887"/>
                </a:cubicBezTo>
                <a:cubicBezTo>
                  <a:pt x="7870954" y="534327"/>
                  <a:pt x="7870639" y="526452"/>
                  <a:pt x="7870639" y="518892"/>
                </a:cubicBezTo>
                <a:cubicBezTo>
                  <a:pt x="7870639" y="511018"/>
                  <a:pt x="7870954" y="511018"/>
                  <a:pt x="7878514" y="511018"/>
                </a:cubicBezTo>
                <a:cubicBezTo>
                  <a:pt x="7895524" y="511018"/>
                  <a:pt x="7912533" y="511018"/>
                  <a:pt x="7929543" y="511018"/>
                </a:cubicBezTo>
                <a:cubicBezTo>
                  <a:pt x="7942458" y="511018"/>
                  <a:pt x="7955058" y="511018"/>
                  <a:pt x="7967972" y="511018"/>
                </a:cubicBezTo>
                <a:cubicBezTo>
                  <a:pt x="7970807" y="511018"/>
                  <a:pt x="7974272" y="511963"/>
                  <a:pt x="7977107" y="509758"/>
                </a:cubicBezTo>
                <a:cubicBezTo>
                  <a:pt x="7976792" y="500308"/>
                  <a:pt x="7976792" y="490543"/>
                  <a:pt x="7976792" y="481093"/>
                </a:cubicBezTo>
                <a:cubicBezTo>
                  <a:pt x="7976792" y="479203"/>
                  <a:pt x="7976477" y="476683"/>
                  <a:pt x="7979627" y="476368"/>
                </a:cubicBezTo>
                <a:cubicBezTo>
                  <a:pt x="7983722" y="476054"/>
                  <a:pt x="7983407" y="478888"/>
                  <a:pt x="7983407" y="481409"/>
                </a:cubicBezTo>
                <a:cubicBezTo>
                  <a:pt x="7983722" y="491173"/>
                  <a:pt x="7983722" y="501253"/>
                  <a:pt x="7983722" y="511018"/>
                </a:cubicBezTo>
                <a:cubicBezTo>
                  <a:pt x="7986242" y="511018"/>
                  <a:pt x="7988447" y="511018"/>
                  <a:pt x="7990967" y="511018"/>
                </a:cubicBezTo>
                <a:cubicBezTo>
                  <a:pt x="7990967" y="502828"/>
                  <a:pt x="7991282" y="494323"/>
                  <a:pt x="7991282" y="486133"/>
                </a:cubicBezTo>
                <a:cubicBezTo>
                  <a:pt x="7991282" y="484243"/>
                  <a:pt x="7991282" y="482353"/>
                  <a:pt x="7991282" y="480463"/>
                </a:cubicBezTo>
                <a:cubicBezTo>
                  <a:pt x="7991282" y="477944"/>
                  <a:pt x="7992227" y="476054"/>
                  <a:pt x="7995062" y="476054"/>
                </a:cubicBezTo>
                <a:cubicBezTo>
                  <a:pt x="7998212" y="475739"/>
                  <a:pt x="7998842" y="477629"/>
                  <a:pt x="7998842" y="480149"/>
                </a:cubicBezTo>
                <a:cubicBezTo>
                  <a:pt x="7998842" y="488023"/>
                  <a:pt x="7998842" y="496213"/>
                  <a:pt x="7998842" y="504088"/>
                </a:cubicBezTo>
                <a:cubicBezTo>
                  <a:pt x="7998842" y="506293"/>
                  <a:pt x="7999157" y="508498"/>
                  <a:pt x="7999157" y="510703"/>
                </a:cubicBezTo>
                <a:cubicBezTo>
                  <a:pt x="8001676" y="510703"/>
                  <a:pt x="8003881" y="510703"/>
                  <a:pt x="8006401" y="510703"/>
                </a:cubicBezTo>
                <a:cubicBezTo>
                  <a:pt x="8006401" y="502513"/>
                  <a:pt x="8006716" y="494008"/>
                  <a:pt x="8006716" y="485818"/>
                </a:cubicBezTo>
                <a:cubicBezTo>
                  <a:pt x="8006716" y="483929"/>
                  <a:pt x="8006716" y="482039"/>
                  <a:pt x="8006716" y="480149"/>
                </a:cubicBezTo>
                <a:cubicBezTo>
                  <a:pt x="8006716" y="477313"/>
                  <a:pt x="8007661" y="475739"/>
                  <a:pt x="8010497" y="475739"/>
                </a:cubicBezTo>
                <a:cubicBezTo>
                  <a:pt x="8013646" y="475424"/>
                  <a:pt x="8014276" y="477313"/>
                  <a:pt x="8014276" y="479833"/>
                </a:cubicBezTo>
                <a:cubicBezTo>
                  <a:pt x="8014276" y="487709"/>
                  <a:pt x="8014276" y="495898"/>
                  <a:pt x="8014276" y="503773"/>
                </a:cubicBezTo>
                <a:cubicBezTo>
                  <a:pt x="8014276" y="505978"/>
                  <a:pt x="8014591" y="508183"/>
                  <a:pt x="8014591" y="510388"/>
                </a:cubicBezTo>
                <a:cubicBezTo>
                  <a:pt x="8044515" y="510388"/>
                  <a:pt x="8074755" y="510388"/>
                  <a:pt x="8104995" y="510388"/>
                </a:cubicBezTo>
                <a:cubicBezTo>
                  <a:pt x="8104679" y="504718"/>
                  <a:pt x="8107514" y="503143"/>
                  <a:pt x="8113184" y="503143"/>
                </a:cubicBezTo>
                <a:cubicBezTo>
                  <a:pt x="8138384" y="503458"/>
                  <a:pt x="8163898" y="503773"/>
                  <a:pt x="8189098" y="503143"/>
                </a:cubicBezTo>
                <a:cubicBezTo>
                  <a:pt x="8195398" y="502828"/>
                  <a:pt x="8198548" y="505033"/>
                  <a:pt x="8199807" y="510703"/>
                </a:cubicBezTo>
                <a:cubicBezTo>
                  <a:pt x="8213982" y="510703"/>
                  <a:pt x="8213982" y="510703"/>
                  <a:pt x="8213037" y="525192"/>
                </a:cubicBezTo>
                <a:cubicBezTo>
                  <a:pt x="8213037" y="530862"/>
                  <a:pt x="8213037" y="536532"/>
                  <a:pt x="8212722" y="542202"/>
                </a:cubicBezTo>
                <a:cubicBezTo>
                  <a:pt x="8212722" y="545982"/>
                  <a:pt x="8213037" y="549447"/>
                  <a:pt x="8213037" y="552912"/>
                </a:cubicBezTo>
                <a:lnTo>
                  <a:pt x="8213037" y="899839"/>
                </a:lnTo>
                <a:lnTo>
                  <a:pt x="8222585" y="899839"/>
                </a:lnTo>
                <a:lnTo>
                  <a:pt x="8222588" y="899188"/>
                </a:lnTo>
                <a:lnTo>
                  <a:pt x="8361723" y="819757"/>
                </a:lnTo>
                <a:lnTo>
                  <a:pt x="8400660" y="891401"/>
                </a:lnTo>
                <a:lnTo>
                  <a:pt x="8528374" y="819237"/>
                </a:lnTo>
                <a:lnTo>
                  <a:pt x="8564716" y="886728"/>
                </a:lnTo>
                <a:cubicBezTo>
                  <a:pt x="8564716" y="832735"/>
                  <a:pt x="8565754" y="778742"/>
                  <a:pt x="8566273" y="724750"/>
                </a:cubicBezTo>
                <a:cubicBezTo>
                  <a:pt x="8566273" y="702426"/>
                  <a:pt x="8567831" y="700868"/>
                  <a:pt x="8590674" y="700868"/>
                </a:cubicBezTo>
                <a:cubicBezTo>
                  <a:pt x="8620266" y="700868"/>
                  <a:pt x="8617151" y="704503"/>
                  <a:pt x="8617151" y="674910"/>
                </a:cubicBezTo>
                <a:cubicBezTo>
                  <a:pt x="8617151" y="658297"/>
                  <a:pt x="8617151" y="641165"/>
                  <a:pt x="8617151" y="624552"/>
                </a:cubicBezTo>
                <a:cubicBezTo>
                  <a:pt x="8617670" y="600671"/>
                  <a:pt x="8628053" y="582500"/>
                  <a:pt x="8649858" y="572636"/>
                </a:cubicBezTo>
                <a:cubicBezTo>
                  <a:pt x="8659722" y="568483"/>
                  <a:pt x="8663356" y="562771"/>
                  <a:pt x="8662318" y="552388"/>
                </a:cubicBezTo>
                <a:cubicBezTo>
                  <a:pt x="8661280" y="543043"/>
                  <a:pt x="8661799" y="533698"/>
                  <a:pt x="8661799" y="524353"/>
                </a:cubicBezTo>
                <a:cubicBezTo>
                  <a:pt x="8661280" y="514490"/>
                  <a:pt x="8665952" y="509298"/>
                  <a:pt x="8675816" y="509298"/>
                </a:cubicBezTo>
                <a:cubicBezTo>
                  <a:pt x="8715273" y="509298"/>
                  <a:pt x="8754729" y="509298"/>
                  <a:pt x="8794185" y="509298"/>
                </a:cubicBezTo>
                <a:cubicBezTo>
                  <a:pt x="8806645" y="509298"/>
                  <a:pt x="8810279" y="516566"/>
                  <a:pt x="8810279" y="527469"/>
                </a:cubicBezTo>
                <a:cubicBezTo>
                  <a:pt x="8809760" y="563810"/>
                  <a:pt x="8809760" y="600151"/>
                  <a:pt x="8810279" y="636493"/>
                </a:cubicBezTo>
                <a:cubicBezTo>
                  <a:pt x="8810279" y="649991"/>
                  <a:pt x="8811317" y="664008"/>
                  <a:pt x="8811837" y="677506"/>
                </a:cubicBezTo>
                <a:cubicBezTo>
                  <a:pt x="8811837" y="681659"/>
                  <a:pt x="8811837" y="686851"/>
                  <a:pt x="8817547" y="686332"/>
                </a:cubicBezTo>
                <a:cubicBezTo>
                  <a:pt x="8822739" y="685813"/>
                  <a:pt x="8822220" y="681659"/>
                  <a:pt x="8822220" y="678025"/>
                </a:cubicBezTo>
                <a:cubicBezTo>
                  <a:pt x="8822220" y="669200"/>
                  <a:pt x="8822739" y="660893"/>
                  <a:pt x="8822220" y="652587"/>
                </a:cubicBezTo>
                <a:cubicBezTo>
                  <a:pt x="8821701" y="641684"/>
                  <a:pt x="8826373" y="635454"/>
                  <a:pt x="8837795" y="637012"/>
                </a:cubicBezTo>
                <a:cubicBezTo>
                  <a:pt x="8849216" y="638569"/>
                  <a:pt x="8854408" y="634935"/>
                  <a:pt x="8854408" y="621956"/>
                </a:cubicBezTo>
                <a:cubicBezTo>
                  <a:pt x="8854408" y="603786"/>
                  <a:pt x="8863234" y="589249"/>
                  <a:pt x="8877770" y="577828"/>
                </a:cubicBezTo>
                <a:cubicBezTo>
                  <a:pt x="8884000" y="572636"/>
                  <a:pt x="8891268" y="569521"/>
                  <a:pt x="8895941" y="561214"/>
                </a:cubicBezTo>
                <a:cubicBezTo>
                  <a:pt x="8900613" y="552908"/>
                  <a:pt x="8927610" y="556023"/>
                  <a:pt x="8932282" y="564848"/>
                </a:cubicBezTo>
                <a:cubicBezTo>
                  <a:pt x="8934359" y="568483"/>
                  <a:pt x="8936955" y="570559"/>
                  <a:pt x="8940589" y="572636"/>
                </a:cubicBezTo>
                <a:cubicBezTo>
                  <a:pt x="8962394" y="585096"/>
                  <a:pt x="8972258" y="604305"/>
                  <a:pt x="8972258" y="628706"/>
                </a:cubicBezTo>
                <a:cubicBezTo>
                  <a:pt x="8972258" y="659855"/>
                  <a:pt x="8972258" y="691523"/>
                  <a:pt x="8972258" y="722673"/>
                </a:cubicBezTo>
                <a:lnTo>
                  <a:pt x="9035595" y="719558"/>
                </a:lnTo>
                <a:lnTo>
                  <a:pt x="9068822" y="146923"/>
                </a:lnTo>
                <a:lnTo>
                  <a:pt x="9146177" y="146923"/>
                </a:lnTo>
                <a:lnTo>
                  <a:pt x="9180961" y="716962"/>
                </a:lnTo>
                <a:lnTo>
                  <a:pt x="9225090" y="715405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D5F95E-A64B-4CF3-896F-F3B321903429}"/>
              </a:ext>
            </a:extLst>
          </p:cNvPr>
          <p:cNvGrpSpPr/>
          <p:nvPr userDrawn="1"/>
        </p:nvGrpSpPr>
        <p:grpSpPr>
          <a:xfrm>
            <a:off x="218787" y="2622975"/>
            <a:ext cx="11517590" cy="3946317"/>
            <a:chOff x="218787" y="2622975"/>
            <a:chExt cx="11517590" cy="3946317"/>
          </a:xfrm>
          <a:solidFill>
            <a:schemeClr val="bg1">
              <a:alpha val="5000"/>
            </a:schemeClr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C598B69-F9FE-4154-B147-8335AB2E2E58}"/>
                </a:ext>
              </a:extLst>
            </p:cNvPr>
            <p:cNvGrpSpPr/>
            <p:nvPr/>
          </p:nvGrpSpPr>
          <p:grpSpPr>
            <a:xfrm rot="12366785">
              <a:off x="10129411" y="5122363"/>
              <a:ext cx="1606966" cy="1446929"/>
              <a:chOff x="6486650" y="2648852"/>
              <a:chExt cx="2745260" cy="2471860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2891B34-6F88-4D11-AD5C-410F7771AEA2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31D81169-CACA-4F00-B325-E9872F60ED27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F939FB8C-F4E6-45BF-BE92-A0D7E337E986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E7D2F5C8-112A-47AC-8EBA-CA3BCCFFD653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07F2CD7-68E5-49F5-BBED-77DA2BFBE7AD}"/>
                </a:ext>
              </a:extLst>
            </p:cNvPr>
            <p:cNvSpPr/>
            <p:nvPr/>
          </p:nvSpPr>
          <p:spPr>
            <a:xfrm>
              <a:off x="10132589" y="4237994"/>
              <a:ext cx="577306" cy="577307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CD81010-EBF6-414C-927A-9FFCBAFAE158}"/>
                </a:ext>
              </a:extLst>
            </p:cNvPr>
            <p:cNvGrpSpPr/>
            <p:nvPr/>
          </p:nvGrpSpPr>
          <p:grpSpPr>
            <a:xfrm rot="2159485">
              <a:off x="10055501" y="296435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35FFD8-C758-4E69-865F-0D3F0FF08A12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5B2E929D-2A5A-4E4D-8AFF-089163D7F028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8A8A0495-30E8-45A0-B48A-6EFDF9C8B696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86DEB52C-C941-4797-8322-11F1C0AD0C40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25B6E65-0935-40EC-806D-53C1E043E564}"/>
                </a:ext>
              </a:extLst>
            </p:cNvPr>
            <p:cNvSpPr/>
            <p:nvPr/>
          </p:nvSpPr>
          <p:spPr>
            <a:xfrm>
              <a:off x="5436819" y="3673417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7478775-9720-4065-9D9F-0A2FCB97F2F0}"/>
                </a:ext>
              </a:extLst>
            </p:cNvPr>
            <p:cNvSpPr/>
            <p:nvPr/>
          </p:nvSpPr>
          <p:spPr>
            <a:xfrm>
              <a:off x="4032637" y="2622975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466B1FD-A1C4-48E5-82F9-88F257D12E08}"/>
                </a:ext>
              </a:extLst>
            </p:cNvPr>
            <p:cNvSpPr/>
            <p:nvPr/>
          </p:nvSpPr>
          <p:spPr>
            <a:xfrm>
              <a:off x="4673077" y="4204265"/>
              <a:ext cx="853923" cy="853924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4777225-2D61-4C66-B198-7D070CA8492F}"/>
                </a:ext>
              </a:extLst>
            </p:cNvPr>
            <p:cNvGrpSpPr/>
            <p:nvPr/>
          </p:nvGrpSpPr>
          <p:grpSpPr>
            <a:xfrm rot="2246763">
              <a:off x="932314" y="2900862"/>
              <a:ext cx="3054679" cy="1218879"/>
              <a:chOff x="1727363" y="3556278"/>
              <a:chExt cx="3054679" cy="1218879"/>
            </a:xfrm>
            <a:grp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3E67246-C28F-4691-8DF2-21886E878D44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5925A4A-CBF1-48EF-AB30-CEBB54EC947A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59AB121F-74A9-4A6A-B896-45331194465F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CC131B02-5DBE-4634-A680-3DE71C853BD5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D8BF0D2-0FDC-4959-85DD-F748038440E1}"/>
                  </a:ext>
                </a:extLst>
              </p:cNvPr>
              <p:cNvSpPr/>
              <p:nvPr/>
            </p:nvSpPr>
            <p:spPr>
              <a:xfrm>
                <a:off x="1727363" y="4086481"/>
                <a:ext cx="683882" cy="686216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C9083CC-CC13-4BCC-8521-7079F8EBE42B}"/>
                </a:ext>
              </a:extLst>
            </p:cNvPr>
            <p:cNvGrpSpPr/>
            <p:nvPr/>
          </p:nvGrpSpPr>
          <p:grpSpPr>
            <a:xfrm>
              <a:off x="6486650" y="2648852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CC45CD8-C56F-467E-BEF3-DF307BE9C4B4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A74DC46F-EE01-49F6-894A-71B37D0AC15C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1AB69D80-C161-41AB-A5DD-3B118793A012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718FFC3D-130E-4587-9FAD-F134E15CA98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AE715F5-3FF5-4CC0-99F7-2396CA9783A9}"/>
                </a:ext>
              </a:extLst>
            </p:cNvPr>
            <p:cNvGrpSpPr/>
            <p:nvPr/>
          </p:nvGrpSpPr>
          <p:grpSpPr>
            <a:xfrm rot="18655185">
              <a:off x="7923365" y="480976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307BAC0-5062-49C4-A10C-F15443D0B43E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CF69320-9037-483C-B337-9C3798F9516C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E8FAEED8-8E0A-4D16-BC31-1DD02EB1FE84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BEF1D94-1333-4CA0-B29B-49A00AFB5E03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943520-8E50-4DAD-A59E-7A5A1DEE2133}"/>
                </a:ext>
              </a:extLst>
            </p:cNvPr>
            <p:cNvGrpSpPr/>
            <p:nvPr/>
          </p:nvGrpSpPr>
          <p:grpSpPr>
            <a:xfrm>
              <a:off x="218787" y="4076953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A826ACA-0EB1-4F7B-86EA-A2622410F84A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1613B70-341B-437A-A0D4-569BDB3F76E5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A96EF5B8-28BF-47BD-A097-7ADED01EDC98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A9D3A2AA-E3A6-42DB-936E-D30F8E2F943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7C996FD-CF0A-4F68-895E-6062455A1573}"/>
                </a:ext>
              </a:extLst>
            </p:cNvPr>
            <p:cNvSpPr/>
            <p:nvPr/>
          </p:nvSpPr>
          <p:spPr>
            <a:xfrm>
              <a:off x="4309443" y="5224203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6A48627-8991-4822-BA51-E0B5CA3A4F9C}"/>
                </a:ext>
              </a:extLst>
            </p:cNvPr>
            <p:cNvSpPr/>
            <p:nvPr/>
          </p:nvSpPr>
          <p:spPr>
            <a:xfrm>
              <a:off x="3167084" y="4595897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5F068BD-5041-4E65-88AE-B9DC621AE8FB}"/>
                </a:ext>
              </a:extLst>
            </p:cNvPr>
            <p:cNvSpPr/>
            <p:nvPr/>
          </p:nvSpPr>
          <p:spPr>
            <a:xfrm rot="2246763">
              <a:off x="322349" y="3332008"/>
              <a:ext cx="1218879" cy="1218879"/>
            </a:xfrm>
            <a:custGeom>
              <a:avLst/>
              <a:gdLst>
                <a:gd name="connsiteX0" fmla="*/ 894776 w 1774962"/>
                <a:gd name="connsiteY0" fmla="*/ 1775736 h 1774962"/>
                <a:gd name="connsiteX1" fmla="*/ 852466 w 1774962"/>
                <a:gd name="connsiteY1" fmla="*/ 1775736 h 1774962"/>
                <a:gd name="connsiteX2" fmla="*/ 839567 w 1774962"/>
                <a:gd name="connsiteY2" fmla="*/ 1764901 h 1774962"/>
                <a:gd name="connsiteX3" fmla="*/ 819960 w 1774962"/>
                <a:gd name="connsiteY3" fmla="*/ 1666349 h 1774962"/>
                <a:gd name="connsiteX4" fmla="*/ 822024 w 1774962"/>
                <a:gd name="connsiteY4" fmla="*/ 1636938 h 1774962"/>
                <a:gd name="connsiteX5" fmla="*/ 811704 w 1774962"/>
                <a:gd name="connsiteY5" fmla="*/ 1623523 h 1774962"/>
                <a:gd name="connsiteX6" fmla="*/ 695093 w 1774962"/>
                <a:gd name="connsiteY6" fmla="*/ 1601852 h 1774962"/>
                <a:gd name="connsiteX7" fmla="*/ 680130 w 1774962"/>
                <a:gd name="connsiteY7" fmla="*/ 1610623 h 1774962"/>
                <a:gd name="connsiteX8" fmla="*/ 615116 w 1774962"/>
                <a:gd name="connsiteY8" fmla="*/ 1727234 h 1774962"/>
                <a:gd name="connsiteX9" fmla="*/ 603765 w 1774962"/>
                <a:gd name="connsiteY9" fmla="*/ 1730330 h 1774962"/>
                <a:gd name="connsiteX10" fmla="*/ 512953 w 1774962"/>
                <a:gd name="connsiteY10" fmla="*/ 1694212 h 1774962"/>
                <a:gd name="connsiteX11" fmla="*/ 507277 w 1774962"/>
                <a:gd name="connsiteY11" fmla="*/ 1681828 h 1774962"/>
                <a:gd name="connsiteX12" fmla="*/ 527400 w 1774962"/>
                <a:gd name="connsiteY12" fmla="*/ 1583277 h 1774962"/>
                <a:gd name="connsiteX13" fmla="*/ 541848 w 1774962"/>
                <a:gd name="connsiteY13" fmla="*/ 1552834 h 1774962"/>
                <a:gd name="connsiteX14" fmla="*/ 537720 w 1774962"/>
                <a:gd name="connsiteY14" fmla="*/ 1539418 h 1774962"/>
                <a:gd name="connsiteX15" fmla="*/ 435041 w 1774962"/>
                <a:gd name="connsiteY15" fmla="*/ 1472857 h 1774962"/>
                <a:gd name="connsiteX16" fmla="*/ 420593 w 1774962"/>
                <a:gd name="connsiteY16" fmla="*/ 1474921 h 1774962"/>
                <a:gd name="connsiteX17" fmla="*/ 315334 w 1774962"/>
                <a:gd name="connsiteY17" fmla="*/ 1559026 h 1774962"/>
                <a:gd name="connsiteX18" fmla="*/ 302950 w 1774962"/>
                <a:gd name="connsiteY18" fmla="*/ 1557478 h 1774962"/>
                <a:gd name="connsiteX19" fmla="*/ 233809 w 1774962"/>
                <a:gd name="connsiteY19" fmla="*/ 1490401 h 1774962"/>
                <a:gd name="connsiteX20" fmla="*/ 232777 w 1774962"/>
                <a:gd name="connsiteY20" fmla="*/ 1476985 h 1774962"/>
                <a:gd name="connsiteX21" fmla="*/ 289019 w 1774962"/>
                <a:gd name="connsiteY21" fmla="*/ 1393397 h 1774962"/>
                <a:gd name="connsiteX22" fmla="*/ 312754 w 1774962"/>
                <a:gd name="connsiteY22" fmla="*/ 1371726 h 1774962"/>
                <a:gd name="connsiteX23" fmla="*/ 314818 w 1774962"/>
                <a:gd name="connsiteY23" fmla="*/ 1355731 h 1774962"/>
                <a:gd name="connsiteX24" fmla="*/ 246193 w 1774962"/>
                <a:gd name="connsiteY24" fmla="*/ 1255631 h 1774962"/>
                <a:gd name="connsiteX25" fmla="*/ 230713 w 1774962"/>
                <a:gd name="connsiteY25" fmla="*/ 1253051 h 1774962"/>
                <a:gd name="connsiteX26" fmla="*/ 102751 w 1774962"/>
                <a:gd name="connsiteY26" fmla="*/ 1289685 h 1774962"/>
                <a:gd name="connsiteX27" fmla="*/ 91916 w 1774962"/>
                <a:gd name="connsiteY27" fmla="*/ 1282978 h 1774962"/>
                <a:gd name="connsiteX28" fmla="*/ 53733 w 1774962"/>
                <a:gd name="connsiteY28" fmla="*/ 1194230 h 1774962"/>
                <a:gd name="connsiteX29" fmla="*/ 58377 w 1774962"/>
                <a:gd name="connsiteY29" fmla="*/ 1181330 h 1774962"/>
                <a:gd name="connsiteX30" fmla="*/ 142481 w 1774962"/>
                <a:gd name="connsiteY30" fmla="*/ 1125605 h 1774962"/>
                <a:gd name="connsiteX31" fmla="*/ 173956 w 1774962"/>
                <a:gd name="connsiteY31" fmla="*/ 1114253 h 1774962"/>
                <a:gd name="connsiteX32" fmla="*/ 180664 w 1774962"/>
                <a:gd name="connsiteY32" fmla="*/ 1101870 h 1774962"/>
                <a:gd name="connsiteX33" fmla="*/ 154865 w 1774962"/>
                <a:gd name="connsiteY33" fmla="*/ 981131 h 1774962"/>
                <a:gd name="connsiteX34" fmla="*/ 144029 w 1774962"/>
                <a:gd name="connsiteY34" fmla="*/ 973391 h 1774962"/>
                <a:gd name="connsiteX35" fmla="*/ 10391 w 1774962"/>
                <a:gd name="connsiteY35" fmla="*/ 958428 h 1774962"/>
                <a:gd name="connsiteX36" fmla="*/ 2135 w 1774962"/>
                <a:gd name="connsiteY36" fmla="*/ 948624 h 1774962"/>
                <a:gd name="connsiteX37" fmla="*/ 588 w 1774962"/>
                <a:gd name="connsiteY37" fmla="*/ 850589 h 1774962"/>
                <a:gd name="connsiteX38" fmla="*/ 10391 w 1774962"/>
                <a:gd name="connsiteY38" fmla="*/ 840785 h 1774962"/>
                <a:gd name="connsiteX39" fmla="*/ 110491 w 1774962"/>
                <a:gd name="connsiteY39" fmla="*/ 820662 h 1774962"/>
                <a:gd name="connsiteX40" fmla="*/ 139901 w 1774962"/>
                <a:gd name="connsiteY40" fmla="*/ 822726 h 1774962"/>
                <a:gd name="connsiteX41" fmla="*/ 153317 w 1774962"/>
                <a:gd name="connsiteY41" fmla="*/ 811890 h 1774962"/>
                <a:gd name="connsiteX42" fmla="*/ 174472 w 1774962"/>
                <a:gd name="connsiteY42" fmla="*/ 696827 h 1774962"/>
                <a:gd name="connsiteX43" fmla="*/ 164152 w 1774962"/>
                <a:gd name="connsiteY43" fmla="*/ 680316 h 1774962"/>
                <a:gd name="connsiteX44" fmla="*/ 49090 w 1774962"/>
                <a:gd name="connsiteY44" fmla="*/ 615819 h 1774962"/>
                <a:gd name="connsiteX45" fmla="*/ 45993 w 1774962"/>
                <a:gd name="connsiteY45" fmla="*/ 606015 h 1774962"/>
                <a:gd name="connsiteX46" fmla="*/ 82628 w 1774962"/>
                <a:gd name="connsiteY46" fmla="*/ 513655 h 1774962"/>
                <a:gd name="connsiteX47" fmla="*/ 93979 w 1774962"/>
                <a:gd name="connsiteY47" fmla="*/ 508496 h 1774962"/>
                <a:gd name="connsiteX48" fmla="*/ 224006 w 1774962"/>
                <a:gd name="connsiteY48" fmla="*/ 543066 h 1774962"/>
                <a:gd name="connsiteX49" fmla="*/ 236905 w 1774962"/>
                <a:gd name="connsiteY49" fmla="*/ 538938 h 1774962"/>
                <a:gd name="connsiteX50" fmla="*/ 302434 w 1774962"/>
                <a:gd name="connsiteY50" fmla="*/ 437291 h 1774962"/>
                <a:gd name="connsiteX51" fmla="*/ 302950 w 1774962"/>
                <a:gd name="connsiteY51" fmla="*/ 423359 h 1774962"/>
                <a:gd name="connsiteX52" fmla="*/ 238453 w 1774962"/>
                <a:gd name="connsiteY52" fmla="*/ 346995 h 1774962"/>
                <a:gd name="connsiteX53" fmla="*/ 228650 w 1774962"/>
                <a:gd name="connsiteY53" fmla="*/ 333063 h 1774962"/>
                <a:gd name="connsiteX54" fmla="*/ 230713 w 1774962"/>
                <a:gd name="connsiteY54" fmla="*/ 290237 h 1774962"/>
                <a:gd name="connsiteX55" fmla="*/ 283859 w 1774962"/>
                <a:gd name="connsiteY55" fmla="*/ 236060 h 1774962"/>
                <a:gd name="connsiteX56" fmla="*/ 300370 w 1774962"/>
                <a:gd name="connsiteY56" fmla="*/ 234512 h 1774962"/>
                <a:gd name="connsiteX57" fmla="*/ 380863 w 1774962"/>
                <a:gd name="connsiteY57" fmla="*/ 288173 h 1774962"/>
                <a:gd name="connsiteX58" fmla="*/ 403050 w 1774962"/>
                <a:gd name="connsiteY58" fmla="*/ 311392 h 1774962"/>
                <a:gd name="connsiteX59" fmla="*/ 422141 w 1774962"/>
                <a:gd name="connsiteY59" fmla="*/ 313972 h 1774962"/>
                <a:gd name="connsiteX60" fmla="*/ 519661 w 1774962"/>
                <a:gd name="connsiteY60" fmla="*/ 246895 h 1774962"/>
                <a:gd name="connsiteX61" fmla="*/ 524820 w 1774962"/>
                <a:gd name="connsiteY61" fmla="*/ 233996 h 1774962"/>
                <a:gd name="connsiteX62" fmla="*/ 492314 w 1774962"/>
                <a:gd name="connsiteY62" fmla="*/ 127704 h 1774962"/>
                <a:gd name="connsiteX63" fmla="*/ 514501 w 1774962"/>
                <a:gd name="connsiteY63" fmla="*/ 82298 h 1774962"/>
                <a:gd name="connsiteX64" fmla="*/ 578482 w 1774962"/>
                <a:gd name="connsiteY64" fmla="*/ 55468 h 1774962"/>
                <a:gd name="connsiteX65" fmla="*/ 595509 w 1774962"/>
                <a:gd name="connsiteY65" fmla="*/ 60111 h 1774962"/>
                <a:gd name="connsiteX66" fmla="*/ 648655 w 1774962"/>
                <a:gd name="connsiteY66" fmla="*/ 139572 h 1774962"/>
                <a:gd name="connsiteX67" fmla="*/ 661039 w 1774962"/>
                <a:gd name="connsiteY67" fmla="*/ 172078 h 1774962"/>
                <a:gd name="connsiteX68" fmla="*/ 675486 w 1774962"/>
                <a:gd name="connsiteY68" fmla="*/ 180334 h 1774962"/>
                <a:gd name="connsiteX69" fmla="*/ 792613 w 1774962"/>
                <a:gd name="connsiteY69" fmla="*/ 155567 h 1774962"/>
                <a:gd name="connsiteX70" fmla="*/ 801900 w 1774962"/>
                <a:gd name="connsiteY70" fmla="*/ 143700 h 1774962"/>
                <a:gd name="connsiteX71" fmla="*/ 816864 w 1774962"/>
                <a:gd name="connsiteY71" fmla="*/ 11094 h 1774962"/>
                <a:gd name="connsiteX72" fmla="*/ 826151 w 1774962"/>
                <a:gd name="connsiteY72" fmla="*/ 2322 h 1774962"/>
                <a:gd name="connsiteX73" fmla="*/ 925219 w 1774962"/>
                <a:gd name="connsiteY73" fmla="*/ 774 h 1774962"/>
                <a:gd name="connsiteX74" fmla="*/ 934507 w 1774962"/>
                <a:gd name="connsiteY74" fmla="*/ 10062 h 1774962"/>
                <a:gd name="connsiteX75" fmla="*/ 954114 w 1774962"/>
                <a:gd name="connsiteY75" fmla="*/ 111193 h 1774962"/>
                <a:gd name="connsiteX76" fmla="*/ 952050 w 1774962"/>
                <a:gd name="connsiteY76" fmla="*/ 140604 h 1774962"/>
                <a:gd name="connsiteX77" fmla="*/ 962369 w 1774962"/>
                <a:gd name="connsiteY77" fmla="*/ 152987 h 1774962"/>
                <a:gd name="connsiteX78" fmla="*/ 1078980 w 1774962"/>
                <a:gd name="connsiteY78" fmla="*/ 174658 h 1774962"/>
                <a:gd name="connsiteX79" fmla="*/ 1093428 w 1774962"/>
                <a:gd name="connsiteY79" fmla="*/ 168467 h 1774962"/>
                <a:gd name="connsiteX80" fmla="*/ 1147089 w 1774962"/>
                <a:gd name="connsiteY80" fmla="*/ 69399 h 1774962"/>
                <a:gd name="connsiteX81" fmla="*/ 1192495 w 1774962"/>
                <a:gd name="connsiteY81" fmla="*/ 54436 h 1774962"/>
                <a:gd name="connsiteX82" fmla="*/ 1258024 w 1774962"/>
                <a:gd name="connsiteY82" fmla="*/ 81266 h 1774962"/>
                <a:gd name="connsiteX83" fmla="*/ 1267312 w 1774962"/>
                <a:gd name="connsiteY83" fmla="*/ 96746 h 1774962"/>
                <a:gd name="connsiteX84" fmla="*/ 1247705 w 1774962"/>
                <a:gd name="connsiteY84" fmla="*/ 192718 h 1774962"/>
                <a:gd name="connsiteX85" fmla="*/ 1233258 w 1774962"/>
                <a:gd name="connsiteY85" fmla="*/ 224192 h 1774962"/>
                <a:gd name="connsiteX86" fmla="*/ 1237385 w 1774962"/>
                <a:gd name="connsiteY86" fmla="*/ 237608 h 1774962"/>
                <a:gd name="connsiteX87" fmla="*/ 1340065 w 1774962"/>
                <a:gd name="connsiteY87" fmla="*/ 304169 h 1774962"/>
                <a:gd name="connsiteX88" fmla="*/ 1354512 w 1774962"/>
                <a:gd name="connsiteY88" fmla="*/ 302621 h 1774962"/>
                <a:gd name="connsiteX89" fmla="*/ 1459771 w 1774962"/>
                <a:gd name="connsiteY89" fmla="*/ 218516 h 1774962"/>
                <a:gd name="connsiteX90" fmla="*/ 1472155 w 1774962"/>
                <a:gd name="connsiteY90" fmla="*/ 220064 h 1774962"/>
                <a:gd name="connsiteX91" fmla="*/ 1541296 w 1774962"/>
                <a:gd name="connsiteY91" fmla="*/ 287657 h 1774962"/>
                <a:gd name="connsiteX92" fmla="*/ 1542328 w 1774962"/>
                <a:gd name="connsiteY92" fmla="*/ 301073 h 1774962"/>
                <a:gd name="connsiteX93" fmla="*/ 1485570 w 1774962"/>
                <a:gd name="connsiteY93" fmla="*/ 385693 h 1774962"/>
                <a:gd name="connsiteX94" fmla="*/ 1462868 w 1774962"/>
                <a:gd name="connsiteY94" fmla="*/ 406332 h 1774962"/>
                <a:gd name="connsiteX95" fmla="*/ 1460803 w 1774962"/>
                <a:gd name="connsiteY95" fmla="*/ 422327 h 1774962"/>
                <a:gd name="connsiteX96" fmla="*/ 1529428 w 1774962"/>
                <a:gd name="connsiteY96" fmla="*/ 522427 h 1774962"/>
                <a:gd name="connsiteX97" fmla="*/ 1544908 w 1774962"/>
                <a:gd name="connsiteY97" fmla="*/ 525007 h 1774962"/>
                <a:gd name="connsiteX98" fmla="*/ 1672870 w 1774962"/>
                <a:gd name="connsiteY98" fmla="*/ 488373 h 1774962"/>
                <a:gd name="connsiteX99" fmla="*/ 1683706 w 1774962"/>
                <a:gd name="connsiteY99" fmla="*/ 495080 h 1774962"/>
                <a:gd name="connsiteX100" fmla="*/ 1721888 w 1774962"/>
                <a:gd name="connsiteY100" fmla="*/ 583828 h 1774962"/>
                <a:gd name="connsiteX101" fmla="*/ 1717244 w 1774962"/>
                <a:gd name="connsiteY101" fmla="*/ 596728 h 1774962"/>
                <a:gd name="connsiteX102" fmla="*/ 1633140 w 1774962"/>
                <a:gd name="connsiteY102" fmla="*/ 652453 h 1774962"/>
                <a:gd name="connsiteX103" fmla="*/ 1601665 w 1774962"/>
                <a:gd name="connsiteY103" fmla="*/ 663805 h 1774962"/>
                <a:gd name="connsiteX104" fmla="*/ 1594958 w 1774962"/>
                <a:gd name="connsiteY104" fmla="*/ 676188 h 1774962"/>
                <a:gd name="connsiteX105" fmla="*/ 1620241 w 1774962"/>
                <a:gd name="connsiteY105" fmla="*/ 795895 h 1774962"/>
                <a:gd name="connsiteX106" fmla="*/ 1631076 w 1774962"/>
                <a:gd name="connsiteY106" fmla="*/ 804667 h 1774962"/>
                <a:gd name="connsiteX107" fmla="*/ 1763682 w 1774962"/>
                <a:gd name="connsiteY107" fmla="*/ 819630 h 1774962"/>
                <a:gd name="connsiteX108" fmla="*/ 1773486 w 1774962"/>
                <a:gd name="connsiteY108" fmla="*/ 829950 h 1774962"/>
                <a:gd name="connsiteX109" fmla="*/ 1775034 w 1774962"/>
                <a:gd name="connsiteY109" fmla="*/ 927985 h 1774962"/>
                <a:gd name="connsiteX110" fmla="*/ 1766262 w 1774962"/>
                <a:gd name="connsiteY110" fmla="*/ 937273 h 1774962"/>
                <a:gd name="connsiteX111" fmla="*/ 1663583 w 1774962"/>
                <a:gd name="connsiteY111" fmla="*/ 957396 h 1774962"/>
                <a:gd name="connsiteX112" fmla="*/ 1636752 w 1774962"/>
                <a:gd name="connsiteY112" fmla="*/ 955332 h 1774962"/>
                <a:gd name="connsiteX113" fmla="*/ 1622304 w 1774962"/>
                <a:gd name="connsiteY113" fmla="*/ 966684 h 1774962"/>
                <a:gd name="connsiteX114" fmla="*/ 1601149 w 1774962"/>
                <a:gd name="connsiteY114" fmla="*/ 1081746 h 1774962"/>
                <a:gd name="connsiteX115" fmla="*/ 1610437 w 1774962"/>
                <a:gd name="connsiteY115" fmla="*/ 1097742 h 1774962"/>
                <a:gd name="connsiteX116" fmla="*/ 1726016 w 1774962"/>
                <a:gd name="connsiteY116" fmla="*/ 1161723 h 1774962"/>
                <a:gd name="connsiteX117" fmla="*/ 1729112 w 1774962"/>
                <a:gd name="connsiteY117" fmla="*/ 1174107 h 1774962"/>
                <a:gd name="connsiteX118" fmla="*/ 1693509 w 1774962"/>
                <a:gd name="connsiteY118" fmla="*/ 1263887 h 1774962"/>
                <a:gd name="connsiteX119" fmla="*/ 1681126 w 1774962"/>
                <a:gd name="connsiteY119" fmla="*/ 1270078 h 1774962"/>
                <a:gd name="connsiteX120" fmla="*/ 1581542 w 1774962"/>
                <a:gd name="connsiteY120" fmla="*/ 1249955 h 1774962"/>
                <a:gd name="connsiteX121" fmla="*/ 1552647 w 1774962"/>
                <a:gd name="connsiteY121" fmla="*/ 1236024 h 1774962"/>
                <a:gd name="connsiteX122" fmla="*/ 1538200 w 1774962"/>
                <a:gd name="connsiteY122" fmla="*/ 1240152 h 1774962"/>
                <a:gd name="connsiteX123" fmla="*/ 1473187 w 1774962"/>
                <a:gd name="connsiteY123" fmla="*/ 1340767 h 1774962"/>
                <a:gd name="connsiteX124" fmla="*/ 1475251 w 1774962"/>
                <a:gd name="connsiteY124" fmla="*/ 1358310 h 1774962"/>
                <a:gd name="connsiteX125" fmla="*/ 1535104 w 1774962"/>
                <a:gd name="connsiteY125" fmla="*/ 1430031 h 1774962"/>
                <a:gd name="connsiteX126" fmla="*/ 1545424 w 1774962"/>
                <a:gd name="connsiteY126" fmla="*/ 1444995 h 1774962"/>
                <a:gd name="connsiteX127" fmla="*/ 1542844 w 1774962"/>
                <a:gd name="connsiteY127" fmla="*/ 1489885 h 1774962"/>
                <a:gd name="connsiteX128" fmla="*/ 1491246 w 1774962"/>
                <a:gd name="connsiteY128" fmla="*/ 1542514 h 1774962"/>
                <a:gd name="connsiteX129" fmla="*/ 1472155 w 1774962"/>
                <a:gd name="connsiteY129" fmla="*/ 1544062 h 1774962"/>
                <a:gd name="connsiteX130" fmla="*/ 1393726 w 1774962"/>
                <a:gd name="connsiteY130" fmla="*/ 1491948 h 1774962"/>
                <a:gd name="connsiteX131" fmla="*/ 1369992 w 1774962"/>
                <a:gd name="connsiteY131" fmla="*/ 1466666 h 1774962"/>
                <a:gd name="connsiteX132" fmla="*/ 1352964 w 1774962"/>
                <a:gd name="connsiteY132" fmla="*/ 1464602 h 1774962"/>
                <a:gd name="connsiteX133" fmla="*/ 1254413 w 1774962"/>
                <a:gd name="connsiteY133" fmla="*/ 1532711 h 1774962"/>
                <a:gd name="connsiteX134" fmla="*/ 1248737 w 1774962"/>
                <a:gd name="connsiteY134" fmla="*/ 1544578 h 1774962"/>
                <a:gd name="connsiteX135" fmla="*/ 1284339 w 1774962"/>
                <a:gd name="connsiteY135" fmla="*/ 1662221 h 1774962"/>
                <a:gd name="connsiteX136" fmla="*/ 1268860 w 1774962"/>
                <a:gd name="connsiteY136" fmla="*/ 1693180 h 1774962"/>
                <a:gd name="connsiteX137" fmla="*/ 1195591 w 1774962"/>
                <a:gd name="connsiteY137" fmla="*/ 1724654 h 1774962"/>
                <a:gd name="connsiteX138" fmla="*/ 1178564 w 1774962"/>
                <a:gd name="connsiteY138" fmla="*/ 1719495 h 1774962"/>
                <a:gd name="connsiteX139" fmla="*/ 1125418 w 1774962"/>
                <a:gd name="connsiteY139" fmla="*/ 1640034 h 1774962"/>
                <a:gd name="connsiteX140" fmla="*/ 1113035 w 1774962"/>
                <a:gd name="connsiteY140" fmla="*/ 1606496 h 1774962"/>
                <a:gd name="connsiteX141" fmla="*/ 1099619 w 1774962"/>
                <a:gd name="connsiteY141" fmla="*/ 1599272 h 1774962"/>
                <a:gd name="connsiteX142" fmla="*/ 979913 w 1774962"/>
                <a:gd name="connsiteY142" fmla="*/ 1624555 h 1774962"/>
                <a:gd name="connsiteX143" fmla="*/ 972173 w 1774962"/>
                <a:gd name="connsiteY143" fmla="*/ 1634874 h 1774962"/>
                <a:gd name="connsiteX144" fmla="*/ 957726 w 1774962"/>
                <a:gd name="connsiteY144" fmla="*/ 1767481 h 1774962"/>
                <a:gd name="connsiteX145" fmla="*/ 945858 w 1774962"/>
                <a:gd name="connsiteY145" fmla="*/ 1777800 h 1774962"/>
                <a:gd name="connsiteX146" fmla="*/ 895808 w 1774962"/>
                <a:gd name="connsiteY146" fmla="*/ 1779864 h 1774962"/>
                <a:gd name="connsiteX147" fmla="*/ 894776 w 1774962"/>
                <a:gd name="connsiteY147" fmla="*/ 1775736 h 1774962"/>
                <a:gd name="connsiteX148" fmla="*/ 890648 w 1774962"/>
                <a:gd name="connsiteY148" fmla="*/ 1454798 h 1774962"/>
                <a:gd name="connsiteX149" fmla="*/ 1452548 w 1774962"/>
                <a:gd name="connsiteY149" fmla="*/ 884127 h 1774962"/>
                <a:gd name="connsiteX150" fmla="*/ 881361 w 1774962"/>
                <a:gd name="connsiteY150" fmla="*/ 322228 h 1774962"/>
                <a:gd name="connsiteX151" fmla="*/ 320494 w 1774962"/>
                <a:gd name="connsiteY151" fmla="*/ 893415 h 1774962"/>
                <a:gd name="connsiteX152" fmla="*/ 890648 w 1774962"/>
                <a:gd name="connsiteY152" fmla="*/ 1454798 h 177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774962" h="1774962">
                  <a:moveTo>
                    <a:pt x="894776" y="1775736"/>
                  </a:moveTo>
                  <a:cubicBezTo>
                    <a:pt x="880845" y="1775736"/>
                    <a:pt x="866397" y="1775736"/>
                    <a:pt x="852466" y="1775736"/>
                  </a:cubicBezTo>
                  <a:cubicBezTo>
                    <a:pt x="844726" y="1775736"/>
                    <a:pt x="840599" y="1772640"/>
                    <a:pt x="839567" y="1764901"/>
                  </a:cubicBezTo>
                  <a:cubicBezTo>
                    <a:pt x="833375" y="1731878"/>
                    <a:pt x="826151" y="1699371"/>
                    <a:pt x="819960" y="1666349"/>
                  </a:cubicBezTo>
                  <a:cubicBezTo>
                    <a:pt x="817896" y="1656545"/>
                    <a:pt x="820992" y="1646742"/>
                    <a:pt x="822024" y="1636938"/>
                  </a:cubicBezTo>
                  <a:cubicBezTo>
                    <a:pt x="823056" y="1628682"/>
                    <a:pt x="820992" y="1624555"/>
                    <a:pt x="811704" y="1623523"/>
                  </a:cubicBezTo>
                  <a:cubicBezTo>
                    <a:pt x="772490" y="1619395"/>
                    <a:pt x="733275" y="1612171"/>
                    <a:pt x="695093" y="1601852"/>
                  </a:cubicBezTo>
                  <a:cubicBezTo>
                    <a:pt x="686837" y="1599788"/>
                    <a:pt x="682194" y="1602368"/>
                    <a:pt x="680130" y="1610623"/>
                  </a:cubicBezTo>
                  <a:cubicBezTo>
                    <a:pt x="669294" y="1655513"/>
                    <a:pt x="636788" y="1688020"/>
                    <a:pt x="615116" y="1727234"/>
                  </a:cubicBezTo>
                  <a:cubicBezTo>
                    <a:pt x="612537" y="1731878"/>
                    <a:pt x="608409" y="1731878"/>
                    <a:pt x="603765" y="1730330"/>
                  </a:cubicBezTo>
                  <a:cubicBezTo>
                    <a:pt x="572807" y="1720011"/>
                    <a:pt x="542364" y="1707627"/>
                    <a:pt x="512953" y="1694212"/>
                  </a:cubicBezTo>
                  <a:cubicBezTo>
                    <a:pt x="506761" y="1691632"/>
                    <a:pt x="506245" y="1686988"/>
                    <a:pt x="507277" y="1681828"/>
                  </a:cubicBezTo>
                  <a:cubicBezTo>
                    <a:pt x="513985" y="1648806"/>
                    <a:pt x="519661" y="1615783"/>
                    <a:pt x="527400" y="1583277"/>
                  </a:cubicBezTo>
                  <a:cubicBezTo>
                    <a:pt x="529980" y="1572441"/>
                    <a:pt x="536172" y="1562637"/>
                    <a:pt x="541848" y="1552834"/>
                  </a:cubicBezTo>
                  <a:cubicBezTo>
                    <a:pt x="545460" y="1546642"/>
                    <a:pt x="544428" y="1543030"/>
                    <a:pt x="537720" y="1539418"/>
                  </a:cubicBezTo>
                  <a:cubicBezTo>
                    <a:pt x="501601" y="1520327"/>
                    <a:pt x="467547" y="1497624"/>
                    <a:pt x="435041" y="1472857"/>
                  </a:cubicBezTo>
                  <a:cubicBezTo>
                    <a:pt x="429365" y="1468214"/>
                    <a:pt x="425237" y="1468214"/>
                    <a:pt x="420593" y="1474921"/>
                  </a:cubicBezTo>
                  <a:cubicBezTo>
                    <a:pt x="393762" y="1512588"/>
                    <a:pt x="350936" y="1531163"/>
                    <a:pt x="315334" y="1559026"/>
                  </a:cubicBezTo>
                  <a:cubicBezTo>
                    <a:pt x="310690" y="1562637"/>
                    <a:pt x="307078" y="1561090"/>
                    <a:pt x="302950" y="1557478"/>
                  </a:cubicBezTo>
                  <a:cubicBezTo>
                    <a:pt x="278699" y="1536323"/>
                    <a:pt x="255996" y="1513104"/>
                    <a:pt x="233809" y="1490401"/>
                  </a:cubicBezTo>
                  <a:cubicBezTo>
                    <a:pt x="229682" y="1485757"/>
                    <a:pt x="229165" y="1482145"/>
                    <a:pt x="232777" y="1476985"/>
                  </a:cubicBezTo>
                  <a:cubicBezTo>
                    <a:pt x="251352" y="1449122"/>
                    <a:pt x="269928" y="1421260"/>
                    <a:pt x="289019" y="1393397"/>
                  </a:cubicBezTo>
                  <a:cubicBezTo>
                    <a:pt x="295210" y="1384625"/>
                    <a:pt x="304498" y="1378949"/>
                    <a:pt x="312754" y="1371726"/>
                  </a:cubicBezTo>
                  <a:cubicBezTo>
                    <a:pt x="318946" y="1366566"/>
                    <a:pt x="319978" y="1361922"/>
                    <a:pt x="314818" y="1355731"/>
                  </a:cubicBezTo>
                  <a:cubicBezTo>
                    <a:pt x="289535" y="1324256"/>
                    <a:pt x="266316" y="1291233"/>
                    <a:pt x="246193" y="1255631"/>
                  </a:cubicBezTo>
                  <a:cubicBezTo>
                    <a:pt x="241549" y="1247375"/>
                    <a:pt x="236905" y="1248923"/>
                    <a:pt x="230713" y="1253051"/>
                  </a:cubicBezTo>
                  <a:cubicBezTo>
                    <a:pt x="191499" y="1277302"/>
                    <a:pt x="145577" y="1277818"/>
                    <a:pt x="102751" y="1289685"/>
                  </a:cubicBezTo>
                  <a:cubicBezTo>
                    <a:pt x="97075" y="1291233"/>
                    <a:pt x="93979" y="1288137"/>
                    <a:pt x="91916" y="1282978"/>
                  </a:cubicBezTo>
                  <a:cubicBezTo>
                    <a:pt x="77984" y="1254083"/>
                    <a:pt x="65085" y="1224156"/>
                    <a:pt x="53733" y="1194230"/>
                  </a:cubicBezTo>
                  <a:cubicBezTo>
                    <a:pt x="51669" y="1188038"/>
                    <a:pt x="53217" y="1184426"/>
                    <a:pt x="58377" y="1181330"/>
                  </a:cubicBezTo>
                  <a:cubicBezTo>
                    <a:pt x="86240" y="1162755"/>
                    <a:pt x="113587" y="1143664"/>
                    <a:pt x="142481" y="1125605"/>
                  </a:cubicBezTo>
                  <a:cubicBezTo>
                    <a:pt x="151769" y="1119929"/>
                    <a:pt x="163120" y="1117349"/>
                    <a:pt x="173956" y="1114253"/>
                  </a:cubicBezTo>
                  <a:cubicBezTo>
                    <a:pt x="180664" y="1112189"/>
                    <a:pt x="182727" y="1109093"/>
                    <a:pt x="180664" y="1101870"/>
                  </a:cubicBezTo>
                  <a:cubicBezTo>
                    <a:pt x="168796" y="1062139"/>
                    <a:pt x="160541" y="1021893"/>
                    <a:pt x="154865" y="981131"/>
                  </a:cubicBezTo>
                  <a:cubicBezTo>
                    <a:pt x="153833" y="974423"/>
                    <a:pt x="150737" y="972359"/>
                    <a:pt x="144029" y="973391"/>
                  </a:cubicBezTo>
                  <a:cubicBezTo>
                    <a:pt x="98107" y="981131"/>
                    <a:pt x="54765" y="963588"/>
                    <a:pt x="10391" y="958428"/>
                  </a:cubicBezTo>
                  <a:cubicBezTo>
                    <a:pt x="4715" y="957912"/>
                    <a:pt x="2652" y="954300"/>
                    <a:pt x="2135" y="948624"/>
                  </a:cubicBezTo>
                  <a:cubicBezTo>
                    <a:pt x="-960" y="916118"/>
                    <a:pt x="72" y="883611"/>
                    <a:pt x="588" y="850589"/>
                  </a:cubicBezTo>
                  <a:cubicBezTo>
                    <a:pt x="588" y="844397"/>
                    <a:pt x="4715" y="841817"/>
                    <a:pt x="10391" y="840785"/>
                  </a:cubicBezTo>
                  <a:cubicBezTo>
                    <a:pt x="43930" y="834077"/>
                    <a:pt x="76952" y="827370"/>
                    <a:pt x="110491" y="820662"/>
                  </a:cubicBezTo>
                  <a:cubicBezTo>
                    <a:pt x="120294" y="818598"/>
                    <a:pt x="130098" y="821694"/>
                    <a:pt x="139901" y="822726"/>
                  </a:cubicBezTo>
                  <a:cubicBezTo>
                    <a:pt x="148157" y="823758"/>
                    <a:pt x="152285" y="820662"/>
                    <a:pt x="153317" y="811890"/>
                  </a:cubicBezTo>
                  <a:cubicBezTo>
                    <a:pt x="157445" y="773192"/>
                    <a:pt x="164668" y="734494"/>
                    <a:pt x="174472" y="696827"/>
                  </a:cubicBezTo>
                  <a:cubicBezTo>
                    <a:pt x="177052" y="687024"/>
                    <a:pt x="173440" y="682380"/>
                    <a:pt x="164152" y="680316"/>
                  </a:cubicBezTo>
                  <a:cubicBezTo>
                    <a:pt x="120294" y="668965"/>
                    <a:pt x="87272" y="636974"/>
                    <a:pt x="49090" y="615819"/>
                  </a:cubicBezTo>
                  <a:cubicBezTo>
                    <a:pt x="44961" y="613755"/>
                    <a:pt x="44961" y="610143"/>
                    <a:pt x="45993" y="606015"/>
                  </a:cubicBezTo>
                  <a:cubicBezTo>
                    <a:pt x="56313" y="574541"/>
                    <a:pt x="69212" y="544098"/>
                    <a:pt x="82628" y="513655"/>
                  </a:cubicBezTo>
                  <a:cubicBezTo>
                    <a:pt x="85208" y="507980"/>
                    <a:pt x="89336" y="506948"/>
                    <a:pt x="93979" y="508496"/>
                  </a:cubicBezTo>
                  <a:cubicBezTo>
                    <a:pt x="137322" y="519847"/>
                    <a:pt x="183760" y="518815"/>
                    <a:pt x="224006" y="543066"/>
                  </a:cubicBezTo>
                  <a:cubicBezTo>
                    <a:pt x="230713" y="547194"/>
                    <a:pt x="233809" y="544614"/>
                    <a:pt x="236905" y="538938"/>
                  </a:cubicBezTo>
                  <a:cubicBezTo>
                    <a:pt x="255996" y="503336"/>
                    <a:pt x="278183" y="469281"/>
                    <a:pt x="302434" y="437291"/>
                  </a:cubicBezTo>
                  <a:cubicBezTo>
                    <a:pt x="305530" y="433163"/>
                    <a:pt x="310690" y="428519"/>
                    <a:pt x="302950" y="423359"/>
                  </a:cubicBezTo>
                  <a:cubicBezTo>
                    <a:pt x="273540" y="404268"/>
                    <a:pt x="258576" y="373826"/>
                    <a:pt x="238453" y="346995"/>
                  </a:cubicBezTo>
                  <a:cubicBezTo>
                    <a:pt x="234841" y="342351"/>
                    <a:pt x="232262" y="337707"/>
                    <a:pt x="228650" y="333063"/>
                  </a:cubicBezTo>
                  <a:cubicBezTo>
                    <a:pt x="212654" y="310360"/>
                    <a:pt x="212138" y="309844"/>
                    <a:pt x="230713" y="290237"/>
                  </a:cubicBezTo>
                  <a:cubicBezTo>
                    <a:pt x="248257" y="271662"/>
                    <a:pt x="266316" y="254119"/>
                    <a:pt x="283859" y="236060"/>
                  </a:cubicBezTo>
                  <a:cubicBezTo>
                    <a:pt x="289535" y="230384"/>
                    <a:pt x="294179" y="229868"/>
                    <a:pt x="300370" y="234512"/>
                  </a:cubicBezTo>
                  <a:cubicBezTo>
                    <a:pt x="327201" y="252571"/>
                    <a:pt x="354032" y="270114"/>
                    <a:pt x="380863" y="288173"/>
                  </a:cubicBezTo>
                  <a:cubicBezTo>
                    <a:pt x="390150" y="294365"/>
                    <a:pt x="396342" y="303137"/>
                    <a:pt x="403050" y="311392"/>
                  </a:cubicBezTo>
                  <a:cubicBezTo>
                    <a:pt x="408726" y="319132"/>
                    <a:pt x="413885" y="320680"/>
                    <a:pt x="422141" y="313972"/>
                  </a:cubicBezTo>
                  <a:cubicBezTo>
                    <a:pt x="452584" y="288689"/>
                    <a:pt x="485606" y="266502"/>
                    <a:pt x="519661" y="246895"/>
                  </a:cubicBezTo>
                  <a:cubicBezTo>
                    <a:pt x="524820" y="243799"/>
                    <a:pt x="529464" y="240703"/>
                    <a:pt x="524820" y="233996"/>
                  </a:cubicBezTo>
                  <a:cubicBezTo>
                    <a:pt x="502633" y="202005"/>
                    <a:pt x="501086" y="163823"/>
                    <a:pt x="492314" y="127704"/>
                  </a:cubicBezTo>
                  <a:cubicBezTo>
                    <a:pt x="484574" y="96230"/>
                    <a:pt x="485606" y="96746"/>
                    <a:pt x="514501" y="82298"/>
                  </a:cubicBezTo>
                  <a:cubicBezTo>
                    <a:pt x="535140" y="71979"/>
                    <a:pt x="557327" y="64239"/>
                    <a:pt x="578482" y="55468"/>
                  </a:cubicBezTo>
                  <a:cubicBezTo>
                    <a:pt x="586222" y="52372"/>
                    <a:pt x="590866" y="52888"/>
                    <a:pt x="595509" y="60111"/>
                  </a:cubicBezTo>
                  <a:cubicBezTo>
                    <a:pt x="613053" y="86942"/>
                    <a:pt x="630596" y="113257"/>
                    <a:pt x="648655" y="139572"/>
                  </a:cubicBezTo>
                  <a:cubicBezTo>
                    <a:pt x="655363" y="149375"/>
                    <a:pt x="657427" y="160727"/>
                    <a:pt x="661039" y="172078"/>
                  </a:cubicBezTo>
                  <a:cubicBezTo>
                    <a:pt x="663618" y="180334"/>
                    <a:pt x="667230" y="182914"/>
                    <a:pt x="675486" y="180334"/>
                  </a:cubicBezTo>
                  <a:cubicBezTo>
                    <a:pt x="713668" y="168983"/>
                    <a:pt x="752882" y="160727"/>
                    <a:pt x="792613" y="155567"/>
                  </a:cubicBezTo>
                  <a:cubicBezTo>
                    <a:pt x="800352" y="154535"/>
                    <a:pt x="802932" y="151439"/>
                    <a:pt x="801900" y="143700"/>
                  </a:cubicBezTo>
                  <a:cubicBezTo>
                    <a:pt x="795193" y="98294"/>
                    <a:pt x="811704" y="55468"/>
                    <a:pt x="816864" y="11094"/>
                  </a:cubicBezTo>
                  <a:cubicBezTo>
                    <a:pt x="817380" y="5934"/>
                    <a:pt x="820476" y="2838"/>
                    <a:pt x="826151" y="2322"/>
                  </a:cubicBezTo>
                  <a:cubicBezTo>
                    <a:pt x="859174" y="-1290"/>
                    <a:pt x="892196" y="258"/>
                    <a:pt x="925219" y="774"/>
                  </a:cubicBezTo>
                  <a:cubicBezTo>
                    <a:pt x="930895" y="774"/>
                    <a:pt x="933475" y="4902"/>
                    <a:pt x="934507" y="10062"/>
                  </a:cubicBezTo>
                  <a:cubicBezTo>
                    <a:pt x="941214" y="43600"/>
                    <a:pt x="948438" y="77139"/>
                    <a:pt x="954114" y="111193"/>
                  </a:cubicBezTo>
                  <a:cubicBezTo>
                    <a:pt x="955662" y="120481"/>
                    <a:pt x="953082" y="130800"/>
                    <a:pt x="952050" y="140604"/>
                  </a:cubicBezTo>
                  <a:cubicBezTo>
                    <a:pt x="951018" y="148343"/>
                    <a:pt x="954114" y="151955"/>
                    <a:pt x="962369" y="152987"/>
                  </a:cubicBezTo>
                  <a:cubicBezTo>
                    <a:pt x="1001584" y="157115"/>
                    <a:pt x="1040798" y="164339"/>
                    <a:pt x="1078980" y="174658"/>
                  </a:cubicBezTo>
                  <a:cubicBezTo>
                    <a:pt x="1085172" y="176206"/>
                    <a:pt x="1091364" y="176722"/>
                    <a:pt x="1093428" y="168467"/>
                  </a:cubicBezTo>
                  <a:cubicBezTo>
                    <a:pt x="1101683" y="130284"/>
                    <a:pt x="1127482" y="101390"/>
                    <a:pt x="1147089" y="69399"/>
                  </a:cubicBezTo>
                  <a:cubicBezTo>
                    <a:pt x="1162569" y="43084"/>
                    <a:pt x="1163601" y="43600"/>
                    <a:pt x="1192495" y="54436"/>
                  </a:cubicBezTo>
                  <a:cubicBezTo>
                    <a:pt x="1214682" y="62691"/>
                    <a:pt x="1236353" y="71979"/>
                    <a:pt x="1258024" y="81266"/>
                  </a:cubicBezTo>
                  <a:cubicBezTo>
                    <a:pt x="1265764" y="84362"/>
                    <a:pt x="1268860" y="88490"/>
                    <a:pt x="1267312" y="96746"/>
                  </a:cubicBezTo>
                  <a:cubicBezTo>
                    <a:pt x="1260604" y="128736"/>
                    <a:pt x="1254928" y="160727"/>
                    <a:pt x="1247705" y="192718"/>
                  </a:cubicBezTo>
                  <a:cubicBezTo>
                    <a:pt x="1245125" y="203553"/>
                    <a:pt x="1238417" y="213873"/>
                    <a:pt x="1233258" y="224192"/>
                  </a:cubicBezTo>
                  <a:cubicBezTo>
                    <a:pt x="1229646" y="230384"/>
                    <a:pt x="1230678" y="233996"/>
                    <a:pt x="1237385" y="237608"/>
                  </a:cubicBezTo>
                  <a:cubicBezTo>
                    <a:pt x="1273504" y="256699"/>
                    <a:pt x="1307558" y="279402"/>
                    <a:pt x="1340065" y="304169"/>
                  </a:cubicBezTo>
                  <a:cubicBezTo>
                    <a:pt x="1345741" y="308812"/>
                    <a:pt x="1349868" y="309328"/>
                    <a:pt x="1354512" y="302621"/>
                  </a:cubicBezTo>
                  <a:cubicBezTo>
                    <a:pt x="1381343" y="264954"/>
                    <a:pt x="1424169" y="246379"/>
                    <a:pt x="1459771" y="218516"/>
                  </a:cubicBezTo>
                  <a:cubicBezTo>
                    <a:pt x="1464415" y="214905"/>
                    <a:pt x="1468027" y="216452"/>
                    <a:pt x="1472155" y="220064"/>
                  </a:cubicBezTo>
                  <a:cubicBezTo>
                    <a:pt x="1496406" y="241219"/>
                    <a:pt x="1519109" y="264438"/>
                    <a:pt x="1541296" y="287657"/>
                  </a:cubicBezTo>
                  <a:cubicBezTo>
                    <a:pt x="1545424" y="292301"/>
                    <a:pt x="1545940" y="296429"/>
                    <a:pt x="1542328" y="301073"/>
                  </a:cubicBezTo>
                  <a:cubicBezTo>
                    <a:pt x="1523237" y="329452"/>
                    <a:pt x="1505177" y="357830"/>
                    <a:pt x="1485570" y="385693"/>
                  </a:cubicBezTo>
                  <a:cubicBezTo>
                    <a:pt x="1479895" y="393949"/>
                    <a:pt x="1470607" y="400140"/>
                    <a:pt x="1462868" y="406332"/>
                  </a:cubicBezTo>
                  <a:cubicBezTo>
                    <a:pt x="1456676" y="411492"/>
                    <a:pt x="1455644" y="416136"/>
                    <a:pt x="1460803" y="422327"/>
                  </a:cubicBezTo>
                  <a:cubicBezTo>
                    <a:pt x="1486086" y="453802"/>
                    <a:pt x="1509305" y="487341"/>
                    <a:pt x="1529428" y="522427"/>
                  </a:cubicBezTo>
                  <a:cubicBezTo>
                    <a:pt x="1534072" y="530167"/>
                    <a:pt x="1538716" y="529135"/>
                    <a:pt x="1544908" y="525007"/>
                  </a:cubicBezTo>
                  <a:cubicBezTo>
                    <a:pt x="1584122" y="500756"/>
                    <a:pt x="1630044" y="500240"/>
                    <a:pt x="1672870" y="488373"/>
                  </a:cubicBezTo>
                  <a:cubicBezTo>
                    <a:pt x="1678546" y="486825"/>
                    <a:pt x="1681642" y="489921"/>
                    <a:pt x="1683706" y="495080"/>
                  </a:cubicBezTo>
                  <a:cubicBezTo>
                    <a:pt x="1697637" y="523975"/>
                    <a:pt x="1710537" y="553902"/>
                    <a:pt x="1721888" y="583828"/>
                  </a:cubicBezTo>
                  <a:cubicBezTo>
                    <a:pt x="1723952" y="590020"/>
                    <a:pt x="1722404" y="593632"/>
                    <a:pt x="1717244" y="596728"/>
                  </a:cubicBezTo>
                  <a:cubicBezTo>
                    <a:pt x="1689381" y="615303"/>
                    <a:pt x="1662035" y="634394"/>
                    <a:pt x="1633140" y="652453"/>
                  </a:cubicBezTo>
                  <a:cubicBezTo>
                    <a:pt x="1623852" y="658129"/>
                    <a:pt x="1612501" y="660709"/>
                    <a:pt x="1601665" y="663805"/>
                  </a:cubicBezTo>
                  <a:cubicBezTo>
                    <a:pt x="1594958" y="665869"/>
                    <a:pt x="1592894" y="668965"/>
                    <a:pt x="1594958" y="676188"/>
                  </a:cubicBezTo>
                  <a:cubicBezTo>
                    <a:pt x="1606309" y="715403"/>
                    <a:pt x="1615081" y="755133"/>
                    <a:pt x="1620241" y="795895"/>
                  </a:cubicBezTo>
                  <a:cubicBezTo>
                    <a:pt x="1621272" y="803119"/>
                    <a:pt x="1624368" y="805699"/>
                    <a:pt x="1631076" y="804667"/>
                  </a:cubicBezTo>
                  <a:cubicBezTo>
                    <a:pt x="1676482" y="797959"/>
                    <a:pt x="1719308" y="814470"/>
                    <a:pt x="1763682" y="819630"/>
                  </a:cubicBezTo>
                  <a:cubicBezTo>
                    <a:pt x="1769874" y="820146"/>
                    <a:pt x="1772454" y="823758"/>
                    <a:pt x="1773486" y="829950"/>
                  </a:cubicBezTo>
                  <a:cubicBezTo>
                    <a:pt x="1776582" y="862456"/>
                    <a:pt x="1775034" y="895479"/>
                    <a:pt x="1775034" y="927985"/>
                  </a:cubicBezTo>
                  <a:cubicBezTo>
                    <a:pt x="1775034" y="933661"/>
                    <a:pt x="1771422" y="936241"/>
                    <a:pt x="1766262" y="937273"/>
                  </a:cubicBezTo>
                  <a:cubicBezTo>
                    <a:pt x="1732207" y="943981"/>
                    <a:pt x="1698153" y="951204"/>
                    <a:pt x="1663583" y="957396"/>
                  </a:cubicBezTo>
                  <a:cubicBezTo>
                    <a:pt x="1654811" y="958944"/>
                    <a:pt x="1645523" y="956364"/>
                    <a:pt x="1636752" y="955332"/>
                  </a:cubicBezTo>
                  <a:cubicBezTo>
                    <a:pt x="1627980" y="954300"/>
                    <a:pt x="1623336" y="956364"/>
                    <a:pt x="1622304" y="966684"/>
                  </a:cubicBezTo>
                  <a:cubicBezTo>
                    <a:pt x="1618177" y="1005382"/>
                    <a:pt x="1610953" y="1044080"/>
                    <a:pt x="1601149" y="1081746"/>
                  </a:cubicBezTo>
                  <a:cubicBezTo>
                    <a:pt x="1598569" y="1091034"/>
                    <a:pt x="1601665" y="1095678"/>
                    <a:pt x="1610437" y="1097742"/>
                  </a:cubicBezTo>
                  <a:cubicBezTo>
                    <a:pt x="1654811" y="1108577"/>
                    <a:pt x="1687318" y="1140568"/>
                    <a:pt x="1726016" y="1161723"/>
                  </a:cubicBezTo>
                  <a:cubicBezTo>
                    <a:pt x="1731176" y="1164819"/>
                    <a:pt x="1731176" y="1168947"/>
                    <a:pt x="1729112" y="1174107"/>
                  </a:cubicBezTo>
                  <a:cubicBezTo>
                    <a:pt x="1718792" y="1204549"/>
                    <a:pt x="1706409" y="1234476"/>
                    <a:pt x="1693509" y="1263887"/>
                  </a:cubicBezTo>
                  <a:cubicBezTo>
                    <a:pt x="1690929" y="1269562"/>
                    <a:pt x="1687318" y="1271626"/>
                    <a:pt x="1681126" y="1270078"/>
                  </a:cubicBezTo>
                  <a:cubicBezTo>
                    <a:pt x="1648103" y="1263371"/>
                    <a:pt x="1614565" y="1257179"/>
                    <a:pt x="1581542" y="1249955"/>
                  </a:cubicBezTo>
                  <a:cubicBezTo>
                    <a:pt x="1571223" y="1247375"/>
                    <a:pt x="1561935" y="1241184"/>
                    <a:pt x="1552647" y="1236024"/>
                  </a:cubicBezTo>
                  <a:cubicBezTo>
                    <a:pt x="1545940" y="1232412"/>
                    <a:pt x="1542328" y="1232928"/>
                    <a:pt x="1538200" y="1240152"/>
                  </a:cubicBezTo>
                  <a:cubicBezTo>
                    <a:pt x="1519109" y="1275238"/>
                    <a:pt x="1497954" y="1309293"/>
                    <a:pt x="1473187" y="1340767"/>
                  </a:cubicBezTo>
                  <a:cubicBezTo>
                    <a:pt x="1467511" y="1347991"/>
                    <a:pt x="1466479" y="1352635"/>
                    <a:pt x="1475251" y="1358310"/>
                  </a:cubicBezTo>
                  <a:cubicBezTo>
                    <a:pt x="1502598" y="1375854"/>
                    <a:pt x="1516013" y="1405264"/>
                    <a:pt x="1535104" y="1430031"/>
                  </a:cubicBezTo>
                  <a:cubicBezTo>
                    <a:pt x="1538716" y="1434675"/>
                    <a:pt x="1541812" y="1439835"/>
                    <a:pt x="1545424" y="1444995"/>
                  </a:cubicBezTo>
                  <a:cubicBezTo>
                    <a:pt x="1566063" y="1474921"/>
                    <a:pt x="1565031" y="1464602"/>
                    <a:pt x="1542844" y="1489885"/>
                  </a:cubicBezTo>
                  <a:cubicBezTo>
                    <a:pt x="1526849" y="1508460"/>
                    <a:pt x="1508273" y="1524971"/>
                    <a:pt x="1491246" y="1542514"/>
                  </a:cubicBezTo>
                  <a:cubicBezTo>
                    <a:pt x="1485054" y="1549222"/>
                    <a:pt x="1479895" y="1549222"/>
                    <a:pt x="1472155" y="1544062"/>
                  </a:cubicBezTo>
                  <a:cubicBezTo>
                    <a:pt x="1446356" y="1526519"/>
                    <a:pt x="1420041" y="1508976"/>
                    <a:pt x="1393726" y="1491948"/>
                  </a:cubicBezTo>
                  <a:cubicBezTo>
                    <a:pt x="1383923" y="1485241"/>
                    <a:pt x="1377215" y="1475437"/>
                    <a:pt x="1369992" y="1466666"/>
                  </a:cubicBezTo>
                  <a:cubicBezTo>
                    <a:pt x="1364316" y="1459958"/>
                    <a:pt x="1359672" y="1458926"/>
                    <a:pt x="1352964" y="1464602"/>
                  </a:cubicBezTo>
                  <a:cubicBezTo>
                    <a:pt x="1322005" y="1489885"/>
                    <a:pt x="1288983" y="1512588"/>
                    <a:pt x="1254413" y="1532711"/>
                  </a:cubicBezTo>
                  <a:cubicBezTo>
                    <a:pt x="1249769" y="1535291"/>
                    <a:pt x="1244609" y="1537871"/>
                    <a:pt x="1248737" y="1544578"/>
                  </a:cubicBezTo>
                  <a:cubicBezTo>
                    <a:pt x="1272472" y="1580181"/>
                    <a:pt x="1274020" y="1622491"/>
                    <a:pt x="1284339" y="1662221"/>
                  </a:cubicBezTo>
                  <a:cubicBezTo>
                    <a:pt x="1290531" y="1685440"/>
                    <a:pt x="1292079" y="1682344"/>
                    <a:pt x="1268860" y="1693180"/>
                  </a:cubicBezTo>
                  <a:cubicBezTo>
                    <a:pt x="1244609" y="1704531"/>
                    <a:pt x="1219842" y="1714335"/>
                    <a:pt x="1195591" y="1724654"/>
                  </a:cubicBezTo>
                  <a:cubicBezTo>
                    <a:pt x="1187851" y="1727750"/>
                    <a:pt x="1183208" y="1726718"/>
                    <a:pt x="1178564" y="1719495"/>
                  </a:cubicBezTo>
                  <a:cubicBezTo>
                    <a:pt x="1161021" y="1692664"/>
                    <a:pt x="1142962" y="1666865"/>
                    <a:pt x="1125418" y="1640034"/>
                  </a:cubicBezTo>
                  <a:cubicBezTo>
                    <a:pt x="1118711" y="1629715"/>
                    <a:pt x="1116131" y="1617847"/>
                    <a:pt x="1113035" y="1606496"/>
                  </a:cubicBezTo>
                  <a:cubicBezTo>
                    <a:pt x="1110971" y="1599272"/>
                    <a:pt x="1107359" y="1597208"/>
                    <a:pt x="1099619" y="1599272"/>
                  </a:cubicBezTo>
                  <a:cubicBezTo>
                    <a:pt x="1060405" y="1611139"/>
                    <a:pt x="1020675" y="1619395"/>
                    <a:pt x="979913" y="1624555"/>
                  </a:cubicBezTo>
                  <a:cubicBezTo>
                    <a:pt x="973205" y="1625587"/>
                    <a:pt x="971141" y="1628682"/>
                    <a:pt x="972173" y="1634874"/>
                  </a:cubicBezTo>
                  <a:cubicBezTo>
                    <a:pt x="979397" y="1680280"/>
                    <a:pt x="962885" y="1723106"/>
                    <a:pt x="957726" y="1767481"/>
                  </a:cubicBezTo>
                  <a:cubicBezTo>
                    <a:pt x="956694" y="1775220"/>
                    <a:pt x="952566" y="1777800"/>
                    <a:pt x="945858" y="1777800"/>
                  </a:cubicBezTo>
                  <a:cubicBezTo>
                    <a:pt x="929347" y="1778316"/>
                    <a:pt x="912320" y="1779348"/>
                    <a:pt x="895808" y="1779864"/>
                  </a:cubicBezTo>
                  <a:cubicBezTo>
                    <a:pt x="894776" y="1776252"/>
                    <a:pt x="894776" y="1776252"/>
                    <a:pt x="894776" y="1775736"/>
                  </a:cubicBezTo>
                  <a:close/>
                  <a:moveTo>
                    <a:pt x="890648" y="1454798"/>
                  </a:moveTo>
                  <a:cubicBezTo>
                    <a:pt x="1199203" y="1449638"/>
                    <a:pt x="1454096" y="1207645"/>
                    <a:pt x="1452548" y="884127"/>
                  </a:cubicBezTo>
                  <a:cubicBezTo>
                    <a:pt x="1451516" y="575057"/>
                    <a:pt x="1205395" y="320164"/>
                    <a:pt x="881361" y="322228"/>
                  </a:cubicBezTo>
                  <a:cubicBezTo>
                    <a:pt x="571775" y="324292"/>
                    <a:pt x="318429" y="570929"/>
                    <a:pt x="320494" y="893415"/>
                  </a:cubicBezTo>
                  <a:cubicBezTo>
                    <a:pt x="323073" y="1202485"/>
                    <a:pt x="569195" y="1452218"/>
                    <a:pt x="890648" y="145479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BF296DB-D0C8-471D-91FE-F4B26B99C108}"/>
                </a:ext>
              </a:extLst>
            </p:cNvPr>
            <p:cNvSpPr/>
            <p:nvPr/>
          </p:nvSpPr>
          <p:spPr>
            <a:xfrm>
              <a:off x="6408280" y="6041992"/>
              <a:ext cx="494433" cy="491686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12192000" cy="38385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66B193-49A3-4956-A9EF-296EF16EA757}"/>
              </a:ext>
            </a:extLst>
          </p:cNvPr>
          <p:cNvSpPr/>
          <p:nvPr userDrawn="1"/>
        </p:nvSpPr>
        <p:spPr>
          <a:xfrm>
            <a:off x="0" y="3810000"/>
            <a:ext cx="12192000" cy="30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83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001BC926-532D-4A29-930A-236814050938}"/>
              </a:ext>
            </a:extLst>
          </p:cNvPr>
          <p:cNvSpPr>
            <a:spLocks noChangeAspect="1"/>
          </p:cNvSpPr>
          <p:nvPr userDrawn="1"/>
        </p:nvSpPr>
        <p:spPr>
          <a:xfrm>
            <a:off x="7119313" y="5067541"/>
            <a:ext cx="4297680" cy="4353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3E906F-6E18-4B03-BE88-75566ECC92F8}"/>
              </a:ext>
            </a:extLst>
          </p:cNvPr>
          <p:cNvSpPr/>
          <p:nvPr userDrawn="1"/>
        </p:nvSpPr>
        <p:spPr>
          <a:xfrm>
            <a:off x="0" y="1988840"/>
            <a:ext cx="12192000" cy="28803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aphic 14">
            <a:extLst>
              <a:ext uri="{FF2B5EF4-FFF2-40B4-BE49-F238E27FC236}">
                <a16:creationId xmlns:a16="http://schemas.microsoft.com/office/drawing/2014/main" id="{5EBDAAFC-71A9-4BA2-A27E-C4F1F4BA22EC}"/>
              </a:ext>
            </a:extLst>
          </p:cNvPr>
          <p:cNvGrpSpPr/>
          <p:nvPr userDrawn="1"/>
        </p:nvGrpSpPr>
        <p:grpSpPr>
          <a:xfrm>
            <a:off x="6867308" y="1360224"/>
            <a:ext cx="4999344" cy="3932069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6173859-0352-4FD9-B3BD-10167F74D9C0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945F6B7-E4A6-48B1-9406-9E425F295FFF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7CA7AAB-8778-4F88-BE73-6CB5FA0E0E6A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BD4C418-0F80-4101-A919-833900A7CEFD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B2511B1-DF8F-4023-8CEE-586AEE878B8D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BDA56B7-7F45-4702-8E59-4222CE520868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FA1173E-505A-4DD9-BBC4-17F19752B615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ED9CBC3-5115-4FA9-AC8A-A42FC5D3EE6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B9825C8-5D1C-4169-9149-8B4CB0E262B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7103893" y="1624176"/>
            <a:ext cx="4580042" cy="25889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D05948B-F459-46FB-B9E4-88B7F7FCBE8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49633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0811BDD-858E-4663-871A-2B293641141B}"/>
              </a:ext>
            </a:extLst>
          </p:cNvPr>
          <p:cNvGrpSpPr/>
          <p:nvPr/>
        </p:nvGrpSpPr>
        <p:grpSpPr>
          <a:xfrm rot="12366785">
            <a:off x="10129411" y="5122363"/>
            <a:ext cx="1606966" cy="144692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228A7DD-C11F-4B4E-AF2C-CE54F2008B9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EBFD568-8E6E-401C-AE55-F36A046BAF38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F4DA946-3FFE-44A8-9614-341AEDEEE4EB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9B41061-E576-4CF5-9B7C-FC1E177299A2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C2D19A9-E706-4355-967B-37AED5F69B20}"/>
              </a:ext>
            </a:extLst>
          </p:cNvPr>
          <p:cNvSpPr/>
          <p:nvPr/>
        </p:nvSpPr>
        <p:spPr>
          <a:xfrm>
            <a:off x="10132589" y="4237994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C20A26-F482-4693-ACD6-51371EC7CC4B}"/>
              </a:ext>
            </a:extLst>
          </p:cNvPr>
          <p:cNvGrpSpPr/>
          <p:nvPr/>
        </p:nvGrpSpPr>
        <p:grpSpPr>
          <a:xfrm rot="2159485">
            <a:off x="10055501" y="296435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9359D8-12EB-4981-8FC9-674C1DA3FA8C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9AE250E-0814-4DFF-80F3-7D1B1F0463B4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AA6CAE3-5ACB-4D9C-ADB8-97A59EC650F1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F2F002E-A757-44E2-B762-EAA60285B2A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D14329A-1A87-4CC1-B3DE-BA0FD7750868}"/>
              </a:ext>
            </a:extLst>
          </p:cNvPr>
          <p:cNvSpPr/>
          <p:nvPr/>
        </p:nvSpPr>
        <p:spPr>
          <a:xfrm>
            <a:off x="8967752" y="3381941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9A123FC-02CE-41F5-8044-BF4EEF221F28}"/>
              </a:ext>
            </a:extLst>
          </p:cNvPr>
          <p:cNvSpPr/>
          <p:nvPr/>
        </p:nvSpPr>
        <p:spPr>
          <a:xfrm>
            <a:off x="3024122" y="1688320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4288D6C-FFD6-4513-B7FB-6E8702672008}"/>
              </a:ext>
            </a:extLst>
          </p:cNvPr>
          <p:cNvSpPr/>
          <p:nvPr/>
        </p:nvSpPr>
        <p:spPr>
          <a:xfrm>
            <a:off x="11118869" y="220249"/>
            <a:ext cx="853923" cy="853924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A009AE0-84D1-46BD-A3D1-DE1CB19D32ED}"/>
              </a:ext>
            </a:extLst>
          </p:cNvPr>
          <p:cNvGrpSpPr/>
          <p:nvPr/>
        </p:nvGrpSpPr>
        <p:grpSpPr>
          <a:xfrm rot="1212279">
            <a:off x="4087175" y="247501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247D2D1-6005-4632-809B-6B5BDCD4F2E1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C69DB4C-B2EA-4392-B4A3-EE775C7B812F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5A57558-A521-4754-B376-50F1CEB743F4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53A0459-4D3D-48F2-8909-33333F49E440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AD32A1-1249-4ABA-B7D2-F068D0D4D3F8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A215BE9-B303-434B-9E15-6EC5D7007495}"/>
              </a:ext>
            </a:extLst>
          </p:cNvPr>
          <p:cNvGrpSpPr/>
          <p:nvPr/>
        </p:nvGrpSpPr>
        <p:grpSpPr>
          <a:xfrm>
            <a:off x="8507469" y="529601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809DAD2-AC54-4D08-BA47-B17D63965C4A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2FE9CBB-A365-4955-9D17-02A906A0A62F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449B596-5392-4413-8239-0EFAC58C51AC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8C02BA6-7A63-47F9-8DDF-38320E62477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52D0FF-E99F-49A0-B658-59855EA4A5AC}"/>
              </a:ext>
            </a:extLst>
          </p:cNvPr>
          <p:cNvGrpSpPr/>
          <p:nvPr/>
        </p:nvGrpSpPr>
        <p:grpSpPr>
          <a:xfrm rot="18655185">
            <a:off x="7923365" y="480976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E06EEF8-C820-49D6-9EAE-41763A5315FA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B6371E7-8DBE-4426-B808-11EE3562F156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B056C3D-76B0-4443-AB02-45EB5BF3EE13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07089887-82B9-4AAD-94F6-87BE88D57333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B558D77-924C-4DCC-BFF7-E4B3731F5DA2}"/>
              </a:ext>
            </a:extLst>
          </p:cNvPr>
          <p:cNvGrpSpPr/>
          <p:nvPr/>
        </p:nvGrpSpPr>
        <p:grpSpPr>
          <a:xfrm>
            <a:off x="218787" y="4076953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89ABFBE-0792-4BCE-A56B-CA7BFD894F8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CB55807-BD22-4048-954D-034035693AB1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B604511B-5CCB-4401-AD66-43DC945D070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95779E09-5F7A-4743-A1ED-396B9867C6F6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A4F8E1-7B8C-4038-8994-541902C4B0AB}"/>
              </a:ext>
            </a:extLst>
          </p:cNvPr>
          <p:cNvSpPr/>
          <p:nvPr/>
        </p:nvSpPr>
        <p:spPr>
          <a:xfrm>
            <a:off x="3839744" y="5541765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31E7249-19DE-4C8D-8922-A84026F00998}"/>
              </a:ext>
            </a:extLst>
          </p:cNvPr>
          <p:cNvSpPr/>
          <p:nvPr/>
        </p:nvSpPr>
        <p:spPr>
          <a:xfrm>
            <a:off x="3024122" y="4785587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5F296A9-A09A-48BD-A24C-EBADEB320079}"/>
              </a:ext>
            </a:extLst>
          </p:cNvPr>
          <p:cNvSpPr/>
          <p:nvPr/>
        </p:nvSpPr>
        <p:spPr>
          <a:xfrm rot="2246763">
            <a:off x="322349" y="3332008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7F4FB8-48CF-4E0D-8CB1-B2ED10FE732C}"/>
              </a:ext>
            </a:extLst>
          </p:cNvPr>
          <p:cNvSpPr/>
          <p:nvPr/>
        </p:nvSpPr>
        <p:spPr>
          <a:xfrm>
            <a:off x="6408280" y="6041992"/>
            <a:ext cx="494433" cy="491686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394B5F9-D8AC-415E-8C09-4BE415AA2EDA}"/>
              </a:ext>
            </a:extLst>
          </p:cNvPr>
          <p:cNvGrpSpPr/>
          <p:nvPr userDrawn="1"/>
        </p:nvGrpSpPr>
        <p:grpSpPr>
          <a:xfrm rot="14140429">
            <a:off x="1251624" y="1931265"/>
            <a:ext cx="1916415" cy="17255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EFBED93-CBB4-4C98-8D24-35EE940EECB0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A8F8B1D-3A60-433E-8DEA-E9695D76ACF7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BC21027D-C275-43F0-9DF7-CDBF1333171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E31230A-3F00-4E5D-AB2B-619EA30B194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ED5CE5D-67E4-403F-B3DA-7E99871E9C8C}"/>
              </a:ext>
            </a:extLst>
          </p:cNvPr>
          <p:cNvSpPr/>
          <p:nvPr userDrawn="1"/>
        </p:nvSpPr>
        <p:spPr>
          <a:xfrm>
            <a:off x="529815" y="248541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70C0C8B-A623-4A77-8067-AE3A11119257}"/>
              </a:ext>
            </a:extLst>
          </p:cNvPr>
          <p:cNvSpPr/>
          <p:nvPr userDrawn="1"/>
        </p:nvSpPr>
        <p:spPr>
          <a:xfrm>
            <a:off x="7565721" y="431683"/>
            <a:ext cx="1263772" cy="1286476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EDAEFC4-4C0C-4BEB-903F-14C3DBA0B8C0}"/>
              </a:ext>
            </a:extLst>
          </p:cNvPr>
          <p:cNvGrpSpPr/>
          <p:nvPr userDrawn="1"/>
        </p:nvGrpSpPr>
        <p:grpSpPr>
          <a:xfrm rot="19800000">
            <a:off x="206465" y="743263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906127-6506-4703-A9AE-51223C1418C5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3C86351-4A7B-4A01-A872-297FC5E76705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AD4F4732-F596-454F-92F1-65E5E4954D19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B1B23E5-8635-4B3E-8862-FDD5D0A04D2D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4404570-F880-4ADE-AC20-8133EAAC08BE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E87EBBC-FED0-431E-A2D8-2BF60AF707F1}"/>
              </a:ext>
            </a:extLst>
          </p:cNvPr>
          <p:cNvGrpSpPr/>
          <p:nvPr userDrawn="1"/>
        </p:nvGrpSpPr>
        <p:grpSpPr>
          <a:xfrm rot="13107797">
            <a:off x="6810793" y="5777610"/>
            <a:ext cx="1277753" cy="767764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E8B5CDA-A8E3-48D9-B1C6-1E28374AAF94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F5A5C1DD-EF26-4025-B68D-0775AA454261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04AE5A0-084E-4214-8571-E964F22366AE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F66AB02-A030-4AD1-9F74-1D06F453FF8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1C980EF8-E09C-4F4B-BF9F-49F28E94B6ED}"/>
              </a:ext>
            </a:extLst>
          </p:cNvPr>
          <p:cNvSpPr/>
          <p:nvPr userDrawn="1"/>
        </p:nvSpPr>
        <p:spPr>
          <a:xfrm>
            <a:off x="8809094" y="351406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503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DDAAAA-66DD-4252-A42D-FDC94FF3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C785A9-54C1-4388-9018-E38A50E1C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E046C1-EC31-40ED-9189-B765D70CB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B2DA4-81BF-45B1-B35C-156BE4BDEC36}" type="datetimeFigureOut">
              <a:rPr lang="ko-KR" altLang="en-US" smtClean="0"/>
              <a:t>2020. 4. 28.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A23210-C52A-4E80-B648-459C725BE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99F8F5-091B-4885-B97F-76CCA3737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AB306-1DE0-4F9F-B873-27EF7C3BA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5641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D:\KBM-정애\014-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70" y="1604797"/>
            <a:ext cx="3329905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D:\KBM-정애\014-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0838" y="1604797"/>
            <a:ext cx="3329905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D:\KBM-정애\014-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3206" y="1604797"/>
            <a:ext cx="3329905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0" y="34314"/>
            <a:ext cx="12192000" cy="1035373"/>
          </a:xfrm>
          <a:prstGeom prst="rect">
            <a:avLst/>
          </a:prstGeom>
        </p:spPr>
        <p:txBody>
          <a:bodyPr anchor="ctr"/>
          <a:lstStyle>
            <a:lvl1pPr algn="ctr"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802416" y="1748118"/>
            <a:ext cx="1930667" cy="29493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122445" y="1748118"/>
            <a:ext cx="1930667" cy="29493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8442475" y="1748118"/>
            <a:ext cx="1930667" cy="29493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29581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154072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0811BDD-858E-4663-871A-2B293641141B}"/>
              </a:ext>
            </a:extLst>
          </p:cNvPr>
          <p:cNvGrpSpPr/>
          <p:nvPr/>
        </p:nvGrpSpPr>
        <p:grpSpPr>
          <a:xfrm rot="12366785">
            <a:off x="10129411" y="5122363"/>
            <a:ext cx="1606966" cy="144692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228A7DD-C11F-4B4E-AF2C-CE54F2008B9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EBFD568-8E6E-401C-AE55-F36A046BAF38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F4DA946-3FFE-44A8-9614-341AEDEEE4EB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9B41061-E576-4CF5-9B7C-FC1E177299A2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C2D19A9-E706-4355-967B-37AED5F69B20}"/>
              </a:ext>
            </a:extLst>
          </p:cNvPr>
          <p:cNvSpPr/>
          <p:nvPr/>
        </p:nvSpPr>
        <p:spPr>
          <a:xfrm>
            <a:off x="10132589" y="4237994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C20A26-F482-4693-ACD6-51371EC7CC4B}"/>
              </a:ext>
            </a:extLst>
          </p:cNvPr>
          <p:cNvGrpSpPr/>
          <p:nvPr/>
        </p:nvGrpSpPr>
        <p:grpSpPr>
          <a:xfrm rot="2159485">
            <a:off x="10055501" y="296435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9359D8-12EB-4981-8FC9-674C1DA3FA8C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9AE250E-0814-4DFF-80F3-7D1B1F0463B4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AA6CAE3-5ACB-4D9C-ADB8-97A59EC650F1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F2F002E-A757-44E2-B762-EAA60285B2A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D14329A-1A87-4CC1-B3DE-BA0FD7750868}"/>
              </a:ext>
            </a:extLst>
          </p:cNvPr>
          <p:cNvSpPr/>
          <p:nvPr/>
        </p:nvSpPr>
        <p:spPr>
          <a:xfrm>
            <a:off x="8967752" y="3381941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9A123FC-02CE-41F5-8044-BF4EEF221F28}"/>
              </a:ext>
            </a:extLst>
          </p:cNvPr>
          <p:cNvSpPr/>
          <p:nvPr/>
        </p:nvSpPr>
        <p:spPr>
          <a:xfrm>
            <a:off x="3024122" y="1688320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4288D6C-FFD6-4513-B7FB-6E8702672008}"/>
              </a:ext>
            </a:extLst>
          </p:cNvPr>
          <p:cNvSpPr/>
          <p:nvPr/>
        </p:nvSpPr>
        <p:spPr>
          <a:xfrm>
            <a:off x="11118869" y="220249"/>
            <a:ext cx="853923" cy="853924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A009AE0-84D1-46BD-A3D1-DE1CB19D32ED}"/>
              </a:ext>
            </a:extLst>
          </p:cNvPr>
          <p:cNvGrpSpPr/>
          <p:nvPr/>
        </p:nvGrpSpPr>
        <p:grpSpPr>
          <a:xfrm rot="1212279">
            <a:off x="4087175" y="247501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247D2D1-6005-4632-809B-6B5BDCD4F2E1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C69DB4C-B2EA-4392-B4A3-EE775C7B812F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5A57558-A521-4754-B376-50F1CEB743F4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53A0459-4D3D-48F2-8909-33333F49E440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AD32A1-1249-4ABA-B7D2-F068D0D4D3F8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A215BE9-B303-434B-9E15-6EC5D7007495}"/>
              </a:ext>
            </a:extLst>
          </p:cNvPr>
          <p:cNvGrpSpPr/>
          <p:nvPr/>
        </p:nvGrpSpPr>
        <p:grpSpPr>
          <a:xfrm>
            <a:off x="8507469" y="529601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809DAD2-AC54-4D08-BA47-B17D63965C4A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2FE9CBB-A365-4955-9D17-02A906A0A62F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449B596-5392-4413-8239-0EFAC58C51AC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8C02BA6-7A63-47F9-8DDF-38320E62477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52D0FF-E99F-49A0-B658-59855EA4A5AC}"/>
              </a:ext>
            </a:extLst>
          </p:cNvPr>
          <p:cNvGrpSpPr/>
          <p:nvPr/>
        </p:nvGrpSpPr>
        <p:grpSpPr>
          <a:xfrm rot="18655185">
            <a:off x="7923365" y="480976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E06EEF8-C820-49D6-9EAE-41763A5315FA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B6371E7-8DBE-4426-B808-11EE3562F156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B056C3D-76B0-4443-AB02-45EB5BF3EE13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07089887-82B9-4AAD-94F6-87BE88D57333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B558D77-924C-4DCC-BFF7-E4B3731F5DA2}"/>
              </a:ext>
            </a:extLst>
          </p:cNvPr>
          <p:cNvGrpSpPr/>
          <p:nvPr/>
        </p:nvGrpSpPr>
        <p:grpSpPr>
          <a:xfrm>
            <a:off x="218787" y="4076953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89ABFBE-0792-4BCE-A56B-CA7BFD894F8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CB55807-BD22-4048-954D-034035693AB1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B604511B-5CCB-4401-AD66-43DC945D070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95779E09-5F7A-4743-A1ED-396B9867C6F6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A4F8E1-7B8C-4038-8994-541902C4B0AB}"/>
              </a:ext>
            </a:extLst>
          </p:cNvPr>
          <p:cNvSpPr/>
          <p:nvPr/>
        </p:nvSpPr>
        <p:spPr>
          <a:xfrm>
            <a:off x="3839744" y="5541765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31E7249-19DE-4C8D-8922-A84026F00998}"/>
              </a:ext>
            </a:extLst>
          </p:cNvPr>
          <p:cNvSpPr/>
          <p:nvPr/>
        </p:nvSpPr>
        <p:spPr>
          <a:xfrm>
            <a:off x="3024122" y="4785587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5F296A9-A09A-48BD-A24C-EBADEB320079}"/>
              </a:ext>
            </a:extLst>
          </p:cNvPr>
          <p:cNvSpPr/>
          <p:nvPr/>
        </p:nvSpPr>
        <p:spPr>
          <a:xfrm rot="2246763">
            <a:off x="322349" y="3332008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7F4FB8-48CF-4E0D-8CB1-B2ED10FE732C}"/>
              </a:ext>
            </a:extLst>
          </p:cNvPr>
          <p:cNvSpPr/>
          <p:nvPr/>
        </p:nvSpPr>
        <p:spPr>
          <a:xfrm>
            <a:off x="6408280" y="6041992"/>
            <a:ext cx="494433" cy="491686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394B5F9-D8AC-415E-8C09-4BE415AA2EDA}"/>
              </a:ext>
            </a:extLst>
          </p:cNvPr>
          <p:cNvGrpSpPr/>
          <p:nvPr userDrawn="1"/>
        </p:nvGrpSpPr>
        <p:grpSpPr>
          <a:xfrm rot="14140429">
            <a:off x="1251624" y="1931265"/>
            <a:ext cx="1916415" cy="17255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EFBED93-CBB4-4C98-8D24-35EE940EECB0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A8F8B1D-3A60-433E-8DEA-E9695D76ACF7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BC21027D-C275-43F0-9DF7-CDBF1333171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E31230A-3F00-4E5D-AB2B-619EA30B194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ED5CE5D-67E4-403F-B3DA-7E99871E9C8C}"/>
              </a:ext>
            </a:extLst>
          </p:cNvPr>
          <p:cNvSpPr/>
          <p:nvPr userDrawn="1"/>
        </p:nvSpPr>
        <p:spPr>
          <a:xfrm>
            <a:off x="529815" y="248541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70C0C8B-A623-4A77-8067-AE3A11119257}"/>
              </a:ext>
            </a:extLst>
          </p:cNvPr>
          <p:cNvSpPr/>
          <p:nvPr userDrawn="1"/>
        </p:nvSpPr>
        <p:spPr>
          <a:xfrm>
            <a:off x="7565721" y="431683"/>
            <a:ext cx="1263772" cy="1286476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EDAEFC4-4C0C-4BEB-903F-14C3DBA0B8C0}"/>
              </a:ext>
            </a:extLst>
          </p:cNvPr>
          <p:cNvGrpSpPr/>
          <p:nvPr userDrawn="1"/>
        </p:nvGrpSpPr>
        <p:grpSpPr>
          <a:xfrm rot="19800000">
            <a:off x="206465" y="743263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906127-6506-4703-A9AE-51223C1418C5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3C86351-4A7B-4A01-A872-297FC5E76705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AD4F4732-F596-454F-92F1-65E5E4954D19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B1B23E5-8635-4B3E-8862-FDD5D0A04D2D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4404570-F880-4ADE-AC20-8133EAAC08BE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E87EBBC-FED0-431E-A2D8-2BF60AF707F1}"/>
              </a:ext>
            </a:extLst>
          </p:cNvPr>
          <p:cNvGrpSpPr/>
          <p:nvPr userDrawn="1"/>
        </p:nvGrpSpPr>
        <p:grpSpPr>
          <a:xfrm rot="13107797">
            <a:off x="6810793" y="5777610"/>
            <a:ext cx="1277753" cy="767764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E8B5CDA-A8E3-48D9-B1C6-1E28374AAF94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F5A5C1DD-EF26-4025-B68D-0775AA454261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04AE5A0-084E-4214-8571-E964F22366AE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F66AB02-A030-4AD1-9F74-1D06F453FF8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1C980EF8-E09C-4F4B-BF9F-49F28E94B6ED}"/>
              </a:ext>
            </a:extLst>
          </p:cNvPr>
          <p:cNvSpPr/>
          <p:nvPr userDrawn="1"/>
        </p:nvSpPr>
        <p:spPr>
          <a:xfrm>
            <a:off x="8809094" y="351406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6082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BB998F8-5F60-4F3A-941E-65C7CA793196}"/>
              </a:ext>
            </a:extLst>
          </p:cNvPr>
          <p:cNvSpPr/>
          <p:nvPr userDrawn="1"/>
        </p:nvSpPr>
        <p:spPr>
          <a:xfrm>
            <a:off x="0" y="0"/>
            <a:ext cx="398145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6E2B211-279E-47AD-8321-BBE0A034E63C}"/>
              </a:ext>
            </a:extLst>
          </p:cNvPr>
          <p:cNvGrpSpPr/>
          <p:nvPr userDrawn="1"/>
        </p:nvGrpSpPr>
        <p:grpSpPr>
          <a:xfrm rot="12911792" flipH="1" flipV="1">
            <a:off x="2790331" y="4225532"/>
            <a:ext cx="706431" cy="492914"/>
            <a:chOff x="5405974" y="1533288"/>
            <a:chExt cx="608646" cy="424685"/>
          </a:xfrm>
        </p:grpSpPr>
        <p:sp>
          <p:nvSpPr>
            <p:cNvPr id="18" name="Trapezoid 17">
              <a:extLst>
                <a:ext uri="{FF2B5EF4-FFF2-40B4-BE49-F238E27FC236}">
                  <a16:creationId xmlns:a16="http://schemas.microsoft.com/office/drawing/2014/main" id="{3DECB3E9-32A4-485B-873B-63C6C59490D1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B97B4F36-AF1D-4D48-AB73-9687DD625973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18628655-B24C-4AA8-B86F-E4649EC635E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3A6B24C9-2F1F-4C5E-B867-73AE6CD0383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2AA7F5E5-BC6C-4756-A8EB-16B8328FA881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97CDF6D-E63B-4A20-B935-7F27169038D3}"/>
              </a:ext>
            </a:extLst>
          </p:cNvPr>
          <p:cNvGrpSpPr/>
          <p:nvPr userDrawn="1"/>
        </p:nvGrpSpPr>
        <p:grpSpPr>
          <a:xfrm rot="20269720">
            <a:off x="2788843" y="4597087"/>
            <a:ext cx="773065" cy="771576"/>
            <a:chOff x="7167947" y="1624190"/>
            <a:chExt cx="2677920" cy="2672764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45EA29E-0702-4F6E-81A2-E3C8EFB2FBFE}"/>
                </a:ext>
              </a:extLst>
            </p:cNvPr>
            <p:cNvSpPr/>
            <p:nvPr/>
          </p:nvSpPr>
          <p:spPr>
            <a:xfrm>
              <a:off x="7167947" y="1624190"/>
              <a:ext cx="2677920" cy="2672764"/>
            </a:xfrm>
            <a:custGeom>
              <a:avLst/>
              <a:gdLst>
                <a:gd name="connsiteX0" fmla="*/ 2538684 w 2677922"/>
                <a:gd name="connsiteY0" fmla="*/ 1897505 h 2672762"/>
                <a:gd name="connsiteX1" fmla="*/ 2456643 w 2677922"/>
                <a:gd name="connsiteY1" fmla="*/ 1879446 h 2672762"/>
                <a:gd name="connsiteX2" fmla="*/ 2389566 w 2677922"/>
                <a:gd name="connsiteY2" fmla="*/ 1863966 h 2672762"/>
                <a:gd name="connsiteX3" fmla="*/ 2354479 w 2677922"/>
                <a:gd name="connsiteY3" fmla="*/ 1874802 h 2672762"/>
                <a:gd name="connsiteX4" fmla="*/ 2312170 w 2677922"/>
                <a:gd name="connsiteY4" fmla="*/ 1950651 h 2672762"/>
                <a:gd name="connsiteX5" fmla="*/ 2322489 w 2677922"/>
                <a:gd name="connsiteY5" fmla="*/ 1983157 h 2672762"/>
                <a:gd name="connsiteX6" fmla="*/ 2412785 w 2677922"/>
                <a:gd name="connsiteY6" fmla="*/ 2080161 h 2672762"/>
                <a:gd name="connsiteX7" fmla="*/ 2418461 w 2677922"/>
                <a:gd name="connsiteY7" fmla="*/ 2146722 h 2672762"/>
                <a:gd name="connsiteX8" fmla="*/ 2414849 w 2677922"/>
                <a:gd name="connsiteY8" fmla="*/ 2151882 h 2672762"/>
                <a:gd name="connsiteX9" fmla="*/ 2324037 w 2677922"/>
                <a:gd name="connsiteY9" fmla="*/ 2174585 h 2672762"/>
                <a:gd name="connsiteX10" fmla="*/ 2219294 w 2677922"/>
                <a:gd name="connsiteY10" fmla="*/ 2118859 h 2672762"/>
                <a:gd name="connsiteX11" fmla="*/ 2178531 w 2677922"/>
                <a:gd name="connsiteY11" fmla="*/ 2120407 h 2672762"/>
                <a:gd name="connsiteX12" fmla="*/ 2125386 w 2677922"/>
                <a:gd name="connsiteY12" fmla="*/ 2172521 h 2672762"/>
                <a:gd name="connsiteX13" fmla="*/ 2122806 w 2677922"/>
                <a:gd name="connsiteY13" fmla="*/ 2217411 h 2672762"/>
                <a:gd name="connsiteX14" fmla="*/ 2184723 w 2677922"/>
                <a:gd name="connsiteY14" fmla="*/ 2334538 h 2672762"/>
                <a:gd name="connsiteX15" fmla="*/ 2174404 w 2677922"/>
                <a:gd name="connsiteY15" fmla="*/ 2395423 h 2672762"/>
                <a:gd name="connsiteX16" fmla="*/ 2164084 w 2677922"/>
                <a:gd name="connsiteY16" fmla="*/ 2404711 h 2672762"/>
                <a:gd name="connsiteX17" fmla="*/ 2075336 w 2677922"/>
                <a:gd name="connsiteY17" fmla="*/ 2401615 h 2672762"/>
                <a:gd name="connsiteX18" fmla="*/ 1988652 w 2677922"/>
                <a:gd name="connsiteY18" fmla="*/ 2320606 h 2672762"/>
                <a:gd name="connsiteX19" fmla="*/ 1944277 w 2677922"/>
                <a:gd name="connsiteY19" fmla="*/ 2311835 h 2672762"/>
                <a:gd name="connsiteX20" fmla="*/ 1883392 w 2677922"/>
                <a:gd name="connsiteY20" fmla="*/ 2346405 h 2672762"/>
                <a:gd name="connsiteX21" fmla="*/ 1868429 w 2677922"/>
                <a:gd name="connsiteY21" fmla="*/ 2391811 h 2672762"/>
                <a:gd name="connsiteX22" fmla="*/ 1899388 w 2677922"/>
                <a:gd name="connsiteY22" fmla="*/ 2526997 h 2672762"/>
                <a:gd name="connsiteX23" fmla="*/ 1879264 w 2677922"/>
                <a:gd name="connsiteY23" fmla="*/ 2571887 h 2672762"/>
                <a:gd name="connsiteX24" fmla="*/ 1841082 w 2677922"/>
                <a:gd name="connsiteY24" fmla="*/ 2588915 h 2672762"/>
                <a:gd name="connsiteX25" fmla="*/ 1782777 w 2677922"/>
                <a:gd name="connsiteY25" fmla="*/ 2568276 h 2672762"/>
                <a:gd name="connsiteX26" fmla="*/ 1715184 w 2677922"/>
                <a:gd name="connsiteY26" fmla="*/ 2459404 h 2672762"/>
                <a:gd name="connsiteX27" fmla="*/ 1664618 w 2677922"/>
                <a:gd name="connsiteY27" fmla="*/ 2435669 h 2672762"/>
                <a:gd name="connsiteX28" fmla="*/ 1610440 w 2677922"/>
                <a:gd name="connsiteY28" fmla="*/ 2450117 h 2672762"/>
                <a:gd name="connsiteX29" fmla="*/ 1577418 w 2677922"/>
                <a:gd name="connsiteY29" fmla="*/ 2495007 h 2672762"/>
                <a:gd name="connsiteX30" fmla="*/ 1573806 w 2677922"/>
                <a:gd name="connsiteY30" fmla="*/ 2616777 h 2672762"/>
                <a:gd name="connsiteX31" fmla="*/ 1526852 w 2677922"/>
                <a:gd name="connsiteY31" fmla="*/ 2672503 h 2672762"/>
                <a:gd name="connsiteX32" fmla="*/ 1497441 w 2677922"/>
                <a:gd name="connsiteY32" fmla="*/ 2676115 h 2672762"/>
                <a:gd name="connsiteX33" fmla="*/ 1449972 w 2677922"/>
                <a:gd name="connsiteY33" fmla="*/ 2644124 h 2672762"/>
                <a:gd name="connsiteX34" fmla="*/ 1410241 w 2677922"/>
                <a:gd name="connsiteY34" fmla="*/ 2514614 h 2672762"/>
                <a:gd name="connsiteX35" fmla="*/ 1373091 w 2677922"/>
                <a:gd name="connsiteY35" fmla="*/ 2482623 h 2672762"/>
                <a:gd name="connsiteX36" fmla="*/ 1304982 w 2677922"/>
                <a:gd name="connsiteY36" fmla="*/ 2483139 h 2672762"/>
                <a:gd name="connsiteX37" fmla="*/ 1271959 w 2677922"/>
                <a:gd name="connsiteY37" fmla="*/ 2511518 h 2672762"/>
                <a:gd name="connsiteX38" fmla="*/ 1234293 w 2677922"/>
                <a:gd name="connsiteY38" fmla="*/ 2633805 h 2672762"/>
                <a:gd name="connsiteX39" fmla="*/ 1170828 w 2677922"/>
                <a:gd name="connsiteY39" fmla="*/ 2674567 h 2672762"/>
                <a:gd name="connsiteX40" fmla="*/ 1106847 w 2677922"/>
                <a:gd name="connsiteY40" fmla="*/ 2602330 h 2672762"/>
                <a:gd name="connsiteX41" fmla="*/ 1103751 w 2677922"/>
                <a:gd name="connsiteY41" fmla="*/ 2491395 h 2672762"/>
                <a:gd name="connsiteX42" fmla="*/ 1080532 w 2677922"/>
                <a:gd name="connsiteY42" fmla="*/ 2454244 h 2672762"/>
                <a:gd name="connsiteX43" fmla="*/ 1005199 w 2677922"/>
                <a:gd name="connsiteY43" fmla="*/ 2435153 h 2672762"/>
                <a:gd name="connsiteX44" fmla="*/ 969080 w 2677922"/>
                <a:gd name="connsiteY44" fmla="*/ 2454244 h 2672762"/>
                <a:gd name="connsiteX45" fmla="*/ 900456 w 2677922"/>
                <a:gd name="connsiteY45" fmla="*/ 2564148 h 2672762"/>
                <a:gd name="connsiteX46" fmla="*/ 836474 w 2677922"/>
                <a:gd name="connsiteY46" fmla="*/ 2587367 h 2672762"/>
                <a:gd name="connsiteX47" fmla="*/ 831830 w 2677922"/>
                <a:gd name="connsiteY47" fmla="*/ 2585819 h 2672762"/>
                <a:gd name="connsiteX48" fmla="*/ 785392 w 2677922"/>
                <a:gd name="connsiteY48" fmla="*/ 2504810 h 2672762"/>
                <a:gd name="connsiteX49" fmla="*/ 811707 w 2677922"/>
                <a:gd name="connsiteY49" fmla="*/ 2390779 h 2672762"/>
                <a:gd name="connsiteX50" fmla="*/ 794680 w 2677922"/>
                <a:gd name="connsiteY50" fmla="*/ 2344341 h 2672762"/>
                <a:gd name="connsiteX51" fmla="*/ 739470 w 2677922"/>
                <a:gd name="connsiteY51" fmla="*/ 2312351 h 2672762"/>
                <a:gd name="connsiteX52" fmla="*/ 689421 w 2677922"/>
                <a:gd name="connsiteY52" fmla="*/ 2321638 h 2672762"/>
                <a:gd name="connsiteX53" fmla="*/ 596029 w 2677922"/>
                <a:gd name="connsiteY53" fmla="*/ 2408838 h 2672762"/>
                <a:gd name="connsiteX54" fmla="*/ 530500 w 2677922"/>
                <a:gd name="connsiteY54" fmla="*/ 2415030 h 2672762"/>
                <a:gd name="connsiteX55" fmla="*/ 521212 w 2677922"/>
                <a:gd name="connsiteY55" fmla="*/ 2408838 h 2672762"/>
                <a:gd name="connsiteX56" fmla="*/ 500573 w 2677922"/>
                <a:gd name="connsiteY56" fmla="*/ 2322670 h 2672762"/>
                <a:gd name="connsiteX57" fmla="*/ 556298 w 2677922"/>
                <a:gd name="connsiteY57" fmla="*/ 2217927 h 2672762"/>
                <a:gd name="connsiteX58" fmla="*/ 552171 w 2677922"/>
                <a:gd name="connsiteY58" fmla="*/ 2168909 h 2672762"/>
                <a:gd name="connsiteX59" fmla="*/ 505733 w 2677922"/>
                <a:gd name="connsiteY59" fmla="*/ 2122987 h 2672762"/>
                <a:gd name="connsiteX60" fmla="*/ 457747 w 2677922"/>
                <a:gd name="connsiteY60" fmla="*/ 2119375 h 2672762"/>
                <a:gd name="connsiteX61" fmla="*/ 341652 w 2677922"/>
                <a:gd name="connsiteY61" fmla="*/ 2180777 h 2672762"/>
                <a:gd name="connsiteX62" fmla="*/ 278187 w 2677922"/>
                <a:gd name="connsiteY62" fmla="*/ 2168909 h 2672762"/>
                <a:gd name="connsiteX63" fmla="*/ 274059 w 2677922"/>
                <a:gd name="connsiteY63" fmla="*/ 2164265 h 2672762"/>
                <a:gd name="connsiteX64" fmla="*/ 276639 w 2677922"/>
                <a:gd name="connsiteY64" fmla="*/ 2069325 h 2672762"/>
                <a:gd name="connsiteX65" fmla="*/ 354551 w 2677922"/>
                <a:gd name="connsiteY65" fmla="*/ 1986253 h 2672762"/>
                <a:gd name="connsiteX66" fmla="*/ 363839 w 2677922"/>
                <a:gd name="connsiteY66" fmla="*/ 1940847 h 2672762"/>
                <a:gd name="connsiteX67" fmla="*/ 328237 w 2677922"/>
                <a:gd name="connsiteY67" fmla="*/ 1878930 h 2672762"/>
                <a:gd name="connsiteX68" fmla="*/ 283347 w 2677922"/>
                <a:gd name="connsiteY68" fmla="*/ 1866030 h 2672762"/>
                <a:gd name="connsiteX69" fmla="*/ 170864 w 2677922"/>
                <a:gd name="connsiteY69" fmla="*/ 1891829 h 2672762"/>
                <a:gd name="connsiteX70" fmla="*/ 155900 w 2677922"/>
                <a:gd name="connsiteY70" fmla="*/ 1895441 h 2672762"/>
                <a:gd name="connsiteX71" fmla="*/ 100175 w 2677922"/>
                <a:gd name="connsiteY71" fmla="*/ 1868094 h 2672762"/>
                <a:gd name="connsiteX72" fmla="*/ 87275 w 2677922"/>
                <a:gd name="connsiteY72" fmla="*/ 1838168 h 2672762"/>
                <a:gd name="connsiteX73" fmla="*/ 107915 w 2677922"/>
                <a:gd name="connsiteY73" fmla="*/ 1779862 h 2672762"/>
                <a:gd name="connsiteX74" fmla="*/ 213690 w 2677922"/>
                <a:gd name="connsiteY74" fmla="*/ 1713817 h 2672762"/>
                <a:gd name="connsiteX75" fmla="*/ 238972 w 2677922"/>
                <a:gd name="connsiteY75" fmla="*/ 1654480 h 2672762"/>
                <a:gd name="connsiteX76" fmla="*/ 222977 w 2677922"/>
                <a:gd name="connsiteY76" fmla="*/ 1600818 h 2672762"/>
                <a:gd name="connsiteX77" fmla="*/ 184279 w 2677922"/>
                <a:gd name="connsiteY77" fmla="*/ 1575019 h 2672762"/>
                <a:gd name="connsiteX78" fmla="*/ 59413 w 2677922"/>
                <a:gd name="connsiteY78" fmla="*/ 1571407 h 2672762"/>
                <a:gd name="connsiteX79" fmla="*/ 3687 w 2677922"/>
                <a:gd name="connsiteY79" fmla="*/ 1524453 h 2672762"/>
                <a:gd name="connsiteX80" fmla="*/ 1623 w 2677922"/>
                <a:gd name="connsiteY80" fmla="*/ 1513618 h 2672762"/>
                <a:gd name="connsiteX81" fmla="*/ 48577 w 2677922"/>
                <a:gd name="connsiteY81" fmla="*/ 1442413 h 2672762"/>
                <a:gd name="connsiteX82" fmla="*/ 160544 w 2677922"/>
                <a:gd name="connsiteY82" fmla="*/ 1408358 h 2672762"/>
                <a:gd name="connsiteX83" fmla="*/ 194083 w 2677922"/>
                <a:gd name="connsiteY83" fmla="*/ 1370692 h 2672762"/>
                <a:gd name="connsiteX84" fmla="*/ 192534 w 2677922"/>
                <a:gd name="connsiteY84" fmla="*/ 1298971 h 2672762"/>
                <a:gd name="connsiteX85" fmla="*/ 166220 w 2677922"/>
                <a:gd name="connsiteY85" fmla="*/ 1269560 h 2672762"/>
                <a:gd name="connsiteX86" fmla="*/ 47029 w 2677922"/>
                <a:gd name="connsiteY86" fmla="*/ 1232926 h 2672762"/>
                <a:gd name="connsiteX87" fmla="*/ 1623 w 2677922"/>
                <a:gd name="connsiteY87" fmla="*/ 1166881 h 2672762"/>
                <a:gd name="connsiteX88" fmla="*/ 6267 w 2677922"/>
                <a:gd name="connsiteY88" fmla="*/ 1139534 h 2672762"/>
                <a:gd name="connsiteX89" fmla="*/ 49093 w 2677922"/>
                <a:gd name="connsiteY89" fmla="*/ 1105480 h 2672762"/>
                <a:gd name="connsiteX90" fmla="*/ 164672 w 2677922"/>
                <a:gd name="connsiteY90" fmla="*/ 1101868 h 2672762"/>
                <a:gd name="connsiteX91" fmla="*/ 181699 w 2677922"/>
                <a:gd name="connsiteY91" fmla="*/ 1101352 h 2672762"/>
                <a:gd name="connsiteX92" fmla="*/ 227621 w 2677922"/>
                <a:gd name="connsiteY92" fmla="*/ 1065233 h 2672762"/>
                <a:gd name="connsiteX93" fmla="*/ 241036 w 2677922"/>
                <a:gd name="connsiteY93" fmla="*/ 1014152 h 2672762"/>
                <a:gd name="connsiteX94" fmla="*/ 219366 w 2677922"/>
                <a:gd name="connsiteY94" fmla="*/ 965650 h 2672762"/>
                <a:gd name="connsiteX95" fmla="*/ 113590 w 2677922"/>
                <a:gd name="connsiteY95" fmla="*/ 899605 h 2672762"/>
                <a:gd name="connsiteX96" fmla="*/ 89855 w 2677922"/>
                <a:gd name="connsiteY96" fmla="*/ 832012 h 2672762"/>
                <a:gd name="connsiteX97" fmla="*/ 104818 w 2677922"/>
                <a:gd name="connsiteY97" fmla="*/ 799505 h 2672762"/>
                <a:gd name="connsiteX98" fmla="*/ 151256 w 2677922"/>
                <a:gd name="connsiteY98" fmla="*/ 779898 h 2672762"/>
                <a:gd name="connsiteX99" fmla="*/ 283347 w 2677922"/>
                <a:gd name="connsiteY99" fmla="*/ 810341 h 2672762"/>
                <a:gd name="connsiteX100" fmla="*/ 331332 w 2677922"/>
                <a:gd name="connsiteY100" fmla="*/ 794345 h 2672762"/>
                <a:gd name="connsiteX101" fmla="*/ 363839 w 2677922"/>
                <a:gd name="connsiteY101" fmla="*/ 737588 h 2672762"/>
                <a:gd name="connsiteX102" fmla="*/ 354551 w 2677922"/>
                <a:gd name="connsiteY102" fmla="*/ 689086 h 2672762"/>
                <a:gd name="connsiteX103" fmla="*/ 266835 w 2677922"/>
                <a:gd name="connsiteY103" fmla="*/ 595694 h 2672762"/>
                <a:gd name="connsiteX104" fmla="*/ 261675 w 2677922"/>
                <a:gd name="connsiteY104" fmla="*/ 529133 h 2672762"/>
                <a:gd name="connsiteX105" fmla="*/ 270447 w 2677922"/>
                <a:gd name="connsiteY105" fmla="*/ 516233 h 2672762"/>
                <a:gd name="connsiteX106" fmla="*/ 349907 w 2677922"/>
                <a:gd name="connsiteY106" fmla="*/ 498690 h 2672762"/>
                <a:gd name="connsiteX107" fmla="*/ 457231 w 2677922"/>
                <a:gd name="connsiteY107" fmla="*/ 555964 h 2672762"/>
                <a:gd name="connsiteX108" fmla="*/ 507797 w 2677922"/>
                <a:gd name="connsiteY108" fmla="*/ 551320 h 2672762"/>
                <a:gd name="connsiteX109" fmla="*/ 551139 w 2677922"/>
                <a:gd name="connsiteY109" fmla="*/ 508494 h 2672762"/>
                <a:gd name="connsiteX110" fmla="*/ 556815 w 2677922"/>
                <a:gd name="connsiteY110" fmla="*/ 456896 h 2672762"/>
                <a:gd name="connsiteX111" fmla="*/ 494381 w 2677922"/>
                <a:gd name="connsiteY111" fmla="*/ 339769 h 2672762"/>
                <a:gd name="connsiteX112" fmla="*/ 505217 w 2677922"/>
                <a:gd name="connsiteY112" fmla="*/ 280432 h 2672762"/>
                <a:gd name="connsiteX113" fmla="*/ 537723 w 2677922"/>
                <a:gd name="connsiteY113" fmla="*/ 256181 h 2672762"/>
                <a:gd name="connsiteX114" fmla="*/ 590353 w 2677922"/>
                <a:gd name="connsiteY114" fmla="*/ 261857 h 2672762"/>
                <a:gd name="connsiteX115" fmla="*/ 679617 w 2677922"/>
                <a:gd name="connsiteY115" fmla="*/ 344929 h 2672762"/>
                <a:gd name="connsiteX116" fmla="*/ 754950 w 2677922"/>
                <a:gd name="connsiteY116" fmla="*/ 355765 h 2672762"/>
                <a:gd name="connsiteX117" fmla="*/ 797260 w 2677922"/>
                <a:gd name="connsiteY117" fmla="*/ 329450 h 2672762"/>
                <a:gd name="connsiteX118" fmla="*/ 811707 w 2677922"/>
                <a:gd name="connsiteY118" fmla="*/ 285076 h 2672762"/>
                <a:gd name="connsiteX119" fmla="*/ 781781 w 2677922"/>
                <a:gd name="connsiteY119" fmla="*/ 156081 h 2672762"/>
                <a:gd name="connsiteX120" fmla="*/ 807064 w 2677922"/>
                <a:gd name="connsiteY120" fmla="*/ 100872 h 2672762"/>
                <a:gd name="connsiteX121" fmla="*/ 841634 w 2677922"/>
                <a:gd name="connsiteY121" fmla="*/ 86424 h 2672762"/>
                <a:gd name="connsiteX122" fmla="*/ 896328 w 2677922"/>
                <a:gd name="connsiteY122" fmla="*/ 106031 h 2672762"/>
                <a:gd name="connsiteX123" fmla="*/ 965469 w 2677922"/>
                <a:gd name="connsiteY123" fmla="*/ 217483 h 2672762"/>
                <a:gd name="connsiteX124" fmla="*/ 1013455 w 2677922"/>
                <a:gd name="connsiteY124" fmla="*/ 240702 h 2672762"/>
                <a:gd name="connsiteX125" fmla="*/ 1077952 w 2677922"/>
                <a:gd name="connsiteY125" fmla="*/ 222642 h 2672762"/>
                <a:gd name="connsiteX126" fmla="*/ 1101687 w 2677922"/>
                <a:gd name="connsiteY126" fmla="*/ 188072 h 2672762"/>
                <a:gd name="connsiteX127" fmla="*/ 1106847 w 2677922"/>
                <a:gd name="connsiteY127" fmla="*/ 53918 h 2672762"/>
                <a:gd name="connsiteX128" fmla="*/ 1145029 w 2677922"/>
                <a:gd name="connsiteY128" fmla="*/ 4900 h 2672762"/>
                <a:gd name="connsiteX129" fmla="*/ 1158960 w 2677922"/>
                <a:gd name="connsiteY129" fmla="*/ 1804 h 2672762"/>
                <a:gd name="connsiteX130" fmla="*/ 1235841 w 2677922"/>
                <a:gd name="connsiteY130" fmla="*/ 48758 h 2672762"/>
                <a:gd name="connsiteX131" fmla="*/ 1269895 w 2677922"/>
                <a:gd name="connsiteY131" fmla="*/ 162273 h 2672762"/>
                <a:gd name="connsiteX132" fmla="*/ 1303434 w 2677922"/>
                <a:gd name="connsiteY132" fmla="*/ 192716 h 2672762"/>
                <a:gd name="connsiteX133" fmla="*/ 1376702 w 2677922"/>
                <a:gd name="connsiteY133" fmla="*/ 192716 h 2672762"/>
                <a:gd name="connsiteX134" fmla="*/ 1409209 w 2677922"/>
                <a:gd name="connsiteY134" fmla="*/ 163305 h 2672762"/>
                <a:gd name="connsiteX135" fmla="*/ 1447392 w 2677922"/>
                <a:gd name="connsiteY135" fmla="*/ 37922 h 2672762"/>
                <a:gd name="connsiteX136" fmla="*/ 1499505 w 2677922"/>
                <a:gd name="connsiteY136" fmla="*/ 256 h 2672762"/>
                <a:gd name="connsiteX137" fmla="*/ 1513436 w 2677922"/>
                <a:gd name="connsiteY137" fmla="*/ 772 h 2672762"/>
                <a:gd name="connsiteX138" fmla="*/ 1573290 w 2677922"/>
                <a:gd name="connsiteY138" fmla="*/ 65269 h 2672762"/>
                <a:gd name="connsiteX139" fmla="*/ 1576902 w 2677922"/>
                <a:gd name="connsiteY139" fmla="*/ 185492 h 2672762"/>
                <a:gd name="connsiteX140" fmla="*/ 1598057 w 2677922"/>
                <a:gd name="connsiteY140" fmla="*/ 220578 h 2672762"/>
                <a:gd name="connsiteX141" fmla="*/ 1674422 w 2677922"/>
                <a:gd name="connsiteY141" fmla="*/ 240702 h 2672762"/>
                <a:gd name="connsiteX142" fmla="*/ 1710540 w 2677922"/>
                <a:gd name="connsiteY142" fmla="*/ 221610 h 2672762"/>
                <a:gd name="connsiteX143" fmla="*/ 1779165 w 2677922"/>
                <a:gd name="connsiteY143" fmla="*/ 111707 h 2672762"/>
                <a:gd name="connsiteX144" fmla="*/ 1845726 w 2677922"/>
                <a:gd name="connsiteY144" fmla="*/ 88488 h 2672762"/>
                <a:gd name="connsiteX145" fmla="*/ 1857594 w 2677922"/>
                <a:gd name="connsiteY145" fmla="*/ 92616 h 2672762"/>
                <a:gd name="connsiteX146" fmla="*/ 1895260 w 2677922"/>
                <a:gd name="connsiteY146" fmla="*/ 166401 h 2672762"/>
                <a:gd name="connsiteX147" fmla="*/ 1868429 w 2677922"/>
                <a:gd name="connsiteY147" fmla="*/ 281980 h 2672762"/>
                <a:gd name="connsiteX148" fmla="*/ 1887004 w 2677922"/>
                <a:gd name="connsiteY148" fmla="*/ 332030 h 2672762"/>
                <a:gd name="connsiteX149" fmla="*/ 1946857 w 2677922"/>
                <a:gd name="connsiteY149" fmla="*/ 365052 h 2672762"/>
                <a:gd name="connsiteX150" fmla="*/ 1986588 w 2677922"/>
                <a:gd name="connsiteY150" fmla="*/ 355765 h 2672762"/>
                <a:gd name="connsiteX151" fmla="*/ 2081528 w 2677922"/>
                <a:gd name="connsiteY151" fmla="*/ 267532 h 2672762"/>
                <a:gd name="connsiteX152" fmla="*/ 2151701 w 2677922"/>
                <a:gd name="connsiteY152" fmla="*/ 261857 h 2672762"/>
                <a:gd name="connsiteX153" fmla="*/ 2155312 w 2677922"/>
                <a:gd name="connsiteY153" fmla="*/ 264437 h 2672762"/>
                <a:gd name="connsiteX154" fmla="*/ 2177500 w 2677922"/>
                <a:gd name="connsiteY154" fmla="*/ 353701 h 2672762"/>
                <a:gd name="connsiteX155" fmla="*/ 2122290 w 2677922"/>
                <a:gd name="connsiteY155" fmla="*/ 456896 h 2672762"/>
                <a:gd name="connsiteX156" fmla="*/ 2126934 w 2677922"/>
                <a:gd name="connsiteY156" fmla="*/ 505914 h 2672762"/>
                <a:gd name="connsiteX157" fmla="*/ 2173372 w 2677922"/>
                <a:gd name="connsiteY157" fmla="*/ 551836 h 2672762"/>
                <a:gd name="connsiteX158" fmla="*/ 2219810 w 2677922"/>
                <a:gd name="connsiteY158" fmla="*/ 555964 h 2672762"/>
                <a:gd name="connsiteX159" fmla="*/ 2336937 w 2677922"/>
                <a:gd name="connsiteY159" fmla="*/ 494046 h 2672762"/>
                <a:gd name="connsiteX160" fmla="*/ 2400917 w 2677922"/>
                <a:gd name="connsiteY160" fmla="*/ 507462 h 2672762"/>
                <a:gd name="connsiteX161" fmla="*/ 2420525 w 2677922"/>
                <a:gd name="connsiteY161" fmla="*/ 533777 h 2672762"/>
                <a:gd name="connsiteX162" fmla="*/ 2415365 w 2677922"/>
                <a:gd name="connsiteY162" fmla="*/ 591566 h 2672762"/>
                <a:gd name="connsiteX163" fmla="*/ 2321973 w 2677922"/>
                <a:gd name="connsiteY163" fmla="*/ 692182 h 2672762"/>
                <a:gd name="connsiteX164" fmla="*/ 2313718 w 2677922"/>
                <a:gd name="connsiteY164" fmla="*/ 733460 h 2672762"/>
                <a:gd name="connsiteX165" fmla="*/ 2349320 w 2677922"/>
                <a:gd name="connsiteY165" fmla="*/ 795377 h 2672762"/>
                <a:gd name="connsiteX166" fmla="*/ 2394726 w 2677922"/>
                <a:gd name="connsiteY166" fmla="*/ 810341 h 2672762"/>
                <a:gd name="connsiteX167" fmla="*/ 2526816 w 2677922"/>
                <a:gd name="connsiteY167" fmla="*/ 780414 h 2672762"/>
                <a:gd name="connsiteX168" fmla="*/ 2575834 w 2677922"/>
                <a:gd name="connsiteY168" fmla="*/ 803117 h 2672762"/>
                <a:gd name="connsiteX169" fmla="*/ 2591313 w 2677922"/>
                <a:gd name="connsiteY169" fmla="*/ 838719 h 2672762"/>
                <a:gd name="connsiteX170" fmla="*/ 2570158 w 2677922"/>
                <a:gd name="connsiteY170" fmla="*/ 896509 h 2672762"/>
                <a:gd name="connsiteX171" fmla="*/ 2461287 w 2677922"/>
                <a:gd name="connsiteY171" fmla="*/ 964102 h 2672762"/>
                <a:gd name="connsiteX172" fmla="*/ 2438068 w 2677922"/>
                <a:gd name="connsiteY172" fmla="*/ 1014668 h 2672762"/>
                <a:gd name="connsiteX173" fmla="*/ 2454063 w 2677922"/>
                <a:gd name="connsiteY173" fmla="*/ 1073489 h 2672762"/>
                <a:gd name="connsiteX174" fmla="*/ 2492762 w 2677922"/>
                <a:gd name="connsiteY174" fmla="*/ 1100836 h 2672762"/>
                <a:gd name="connsiteX175" fmla="*/ 2628464 w 2677922"/>
                <a:gd name="connsiteY175" fmla="*/ 1105996 h 2672762"/>
                <a:gd name="connsiteX176" fmla="*/ 2672322 w 2677922"/>
                <a:gd name="connsiteY176" fmla="*/ 1140566 h 2672762"/>
                <a:gd name="connsiteX177" fmla="*/ 2677998 w 2677922"/>
                <a:gd name="connsiteY177" fmla="*/ 1182360 h 2672762"/>
                <a:gd name="connsiteX178" fmla="*/ 2644459 w 2677922"/>
                <a:gd name="connsiteY178" fmla="*/ 1229830 h 2672762"/>
                <a:gd name="connsiteX179" fmla="*/ 2522172 w 2677922"/>
                <a:gd name="connsiteY179" fmla="*/ 1267497 h 2672762"/>
                <a:gd name="connsiteX180" fmla="*/ 2483990 w 2677922"/>
                <a:gd name="connsiteY180" fmla="*/ 1315998 h 2672762"/>
                <a:gd name="connsiteX181" fmla="*/ 2486570 w 2677922"/>
                <a:gd name="connsiteY181" fmla="*/ 1379980 h 2672762"/>
                <a:gd name="connsiteX182" fmla="*/ 2512885 w 2677922"/>
                <a:gd name="connsiteY182" fmla="*/ 1407842 h 2672762"/>
                <a:gd name="connsiteX183" fmla="*/ 2641363 w 2677922"/>
                <a:gd name="connsiteY183" fmla="*/ 1447057 h 2672762"/>
                <a:gd name="connsiteX184" fmla="*/ 2677998 w 2677922"/>
                <a:gd name="connsiteY184" fmla="*/ 1498138 h 2672762"/>
                <a:gd name="connsiteX185" fmla="*/ 2677998 w 2677922"/>
                <a:gd name="connsiteY185" fmla="*/ 1507426 h 2672762"/>
                <a:gd name="connsiteX186" fmla="*/ 2611952 w 2677922"/>
                <a:gd name="connsiteY186" fmla="*/ 1572955 h 2672762"/>
                <a:gd name="connsiteX187" fmla="*/ 2490182 w 2677922"/>
                <a:gd name="connsiteY187" fmla="*/ 1576567 h 2672762"/>
                <a:gd name="connsiteX188" fmla="*/ 2457675 w 2677922"/>
                <a:gd name="connsiteY188" fmla="*/ 1596690 h 2672762"/>
                <a:gd name="connsiteX189" fmla="*/ 2437036 w 2677922"/>
                <a:gd name="connsiteY189" fmla="*/ 1673055 h 2672762"/>
                <a:gd name="connsiteX190" fmla="*/ 2457159 w 2677922"/>
                <a:gd name="connsiteY190" fmla="*/ 1710205 h 2672762"/>
                <a:gd name="connsiteX191" fmla="*/ 2564483 w 2677922"/>
                <a:gd name="connsiteY191" fmla="*/ 1777282 h 2672762"/>
                <a:gd name="connsiteX192" fmla="*/ 2588733 w 2677922"/>
                <a:gd name="connsiteY192" fmla="*/ 1845907 h 2672762"/>
                <a:gd name="connsiteX193" fmla="*/ 2571706 w 2677922"/>
                <a:gd name="connsiteY193" fmla="*/ 1880994 h 2672762"/>
                <a:gd name="connsiteX194" fmla="*/ 2538684 w 2677922"/>
                <a:gd name="connsiteY194" fmla="*/ 1897505 h 2672762"/>
                <a:gd name="connsiteX195" fmla="*/ 1338521 w 2677922"/>
                <a:gd name="connsiteY195" fmla="*/ 2312867 h 2672762"/>
                <a:gd name="connsiteX196" fmla="*/ 2316814 w 2677922"/>
                <a:gd name="connsiteY196" fmla="*/ 1335605 h 2672762"/>
                <a:gd name="connsiteX197" fmla="*/ 1340068 w 2677922"/>
                <a:gd name="connsiteY197" fmla="*/ 359376 h 2672762"/>
                <a:gd name="connsiteX198" fmla="*/ 361775 w 2677922"/>
                <a:gd name="connsiteY198" fmla="*/ 1331994 h 2672762"/>
                <a:gd name="connsiteX199" fmla="*/ 1338521 w 2677922"/>
                <a:gd name="connsiteY199" fmla="*/ 2312867 h 26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2677922" h="2672762">
                  <a:moveTo>
                    <a:pt x="2538684" y="1897505"/>
                  </a:moveTo>
                  <a:cubicBezTo>
                    <a:pt x="2511337" y="1891313"/>
                    <a:pt x="2483990" y="1885121"/>
                    <a:pt x="2456643" y="1879446"/>
                  </a:cubicBezTo>
                  <a:cubicBezTo>
                    <a:pt x="2434456" y="1874286"/>
                    <a:pt x="2411753" y="1869642"/>
                    <a:pt x="2389566" y="1863966"/>
                  </a:cubicBezTo>
                  <a:cubicBezTo>
                    <a:pt x="2375119" y="1860354"/>
                    <a:pt x="2363767" y="1864482"/>
                    <a:pt x="2354479" y="1874802"/>
                  </a:cubicBezTo>
                  <a:cubicBezTo>
                    <a:pt x="2335389" y="1896989"/>
                    <a:pt x="2320425" y="1922272"/>
                    <a:pt x="2312170" y="1950651"/>
                  </a:cubicBezTo>
                  <a:cubicBezTo>
                    <a:pt x="2308042" y="1964066"/>
                    <a:pt x="2314234" y="1973869"/>
                    <a:pt x="2322489" y="1983157"/>
                  </a:cubicBezTo>
                  <a:cubicBezTo>
                    <a:pt x="2352416" y="2015664"/>
                    <a:pt x="2382858" y="2048170"/>
                    <a:pt x="2412785" y="2080161"/>
                  </a:cubicBezTo>
                  <a:cubicBezTo>
                    <a:pt x="2435488" y="2104412"/>
                    <a:pt x="2436520" y="2118859"/>
                    <a:pt x="2418461" y="2146722"/>
                  </a:cubicBezTo>
                  <a:cubicBezTo>
                    <a:pt x="2417429" y="2148270"/>
                    <a:pt x="2416397" y="2150334"/>
                    <a:pt x="2414849" y="2151882"/>
                  </a:cubicBezTo>
                  <a:cubicBezTo>
                    <a:pt x="2380795" y="2197804"/>
                    <a:pt x="2365831" y="2198320"/>
                    <a:pt x="2324037" y="2174585"/>
                  </a:cubicBezTo>
                  <a:cubicBezTo>
                    <a:pt x="2289982" y="2154978"/>
                    <a:pt x="2253864" y="2137434"/>
                    <a:pt x="2219294" y="2118859"/>
                  </a:cubicBezTo>
                  <a:cubicBezTo>
                    <a:pt x="2204846" y="2111120"/>
                    <a:pt x="2191431" y="2111120"/>
                    <a:pt x="2178531" y="2120407"/>
                  </a:cubicBezTo>
                  <a:cubicBezTo>
                    <a:pt x="2157892" y="2134855"/>
                    <a:pt x="2140349" y="2152398"/>
                    <a:pt x="2125386" y="2172521"/>
                  </a:cubicBezTo>
                  <a:cubicBezTo>
                    <a:pt x="2114550" y="2186968"/>
                    <a:pt x="2114034" y="2201416"/>
                    <a:pt x="2122806" y="2217411"/>
                  </a:cubicBezTo>
                  <a:cubicBezTo>
                    <a:pt x="2143961" y="2256109"/>
                    <a:pt x="2164600" y="2295323"/>
                    <a:pt x="2184723" y="2334538"/>
                  </a:cubicBezTo>
                  <a:cubicBezTo>
                    <a:pt x="2198655" y="2361885"/>
                    <a:pt x="2196591" y="2374268"/>
                    <a:pt x="2174404" y="2395423"/>
                  </a:cubicBezTo>
                  <a:cubicBezTo>
                    <a:pt x="2170792" y="2398519"/>
                    <a:pt x="2167696" y="2402131"/>
                    <a:pt x="2164084" y="2404711"/>
                  </a:cubicBezTo>
                  <a:cubicBezTo>
                    <a:pt x="2131062" y="2428962"/>
                    <a:pt x="2114034" y="2440829"/>
                    <a:pt x="2075336" y="2401615"/>
                  </a:cubicBezTo>
                  <a:cubicBezTo>
                    <a:pt x="2047473" y="2373236"/>
                    <a:pt x="2017547" y="2347953"/>
                    <a:pt x="1988652" y="2320606"/>
                  </a:cubicBezTo>
                  <a:cubicBezTo>
                    <a:pt x="1975236" y="2307707"/>
                    <a:pt x="1960789" y="2305127"/>
                    <a:pt x="1944277" y="2311835"/>
                  </a:cubicBezTo>
                  <a:cubicBezTo>
                    <a:pt x="1922607" y="2320606"/>
                    <a:pt x="1901968" y="2331958"/>
                    <a:pt x="1883392" y="2346405"/>
                  </a:cubicBezTo>
                  <a:cubicBezTo>
                    <a:pt x="1867913" y="2358273"/>
                    <a:pt x="1863785" y="2373236"/>
                    <a:pt x="1868429" y="2391811"/>
                  </a:cubicBezTo>
                  <a:cubicBezTo>
                    <a:pt x="1879264" y="2436701"/>
                    <a:pt x="1889584" y="2482107"/>
                    <a:pt x="1899388" y="2526997"/>
                  </a:cubicBezTo>
                  <a:cubicBezTo>
                    <a:pt x="1903516" y="2546604"/>
                    <a:pt x="1896808" y="2561568"/>
                    <a:pt x="1879264" y="2571887"/>
                  </a:cubicBezTo>
                  <a:cubicBezTo>
                    <a:pt x="1867397" y="2579111"/>
                    <a:pt x="1854498" y="2584787"/>
                    <a:pt x="1841082" y="2588915"/>
                  </a:cubicBezTo>
                  <a:cubicBezTo>
                    <a:pt x="1813736" y="2597686"/>
                    <a:pt x="1798256" y="2592526"/>
                    <a:pt x="1782777" y="2568276"/>
                  </a:cubicBezTo>
                  <a:cubicBezTo>
                    <a:pt x="1760074" y="2532157"/>
                    <a:pt x="1736855" y="2496555"/>
                    <a:pt x="1715184" y="2459404"/>
                  </a:cubicBezTo>
                  <a:cubicBezTo>
                    <a:pt x="1703316" y="2439281"/>
                    <a:pt x="1687837" y="2431542"/>
                    <a:pt x="1664618" y="2435669"/>
                  </a:cubicBezTo>
                  <a:cubicBezTo>
                    <a:pt x="1646043" y="2439281"/>
                    <a:pt x="1627984" y="2443925"/>
                    <a:pt x="1610440" y="2450117"/>
                  </a:cubicBezTo>
                  <a:cubicBezTo>
                    <a:pt x="1586190" y="2458888"/>
                    <a:pt x="1578450" y="2469208"/>
                    <a:pt x="1577418" y="2495007"/>
                  </a:cubicBezTo>
                  <a:cubicBezTo>
                    <a:pt x="1575870" y="2535769"/>
                    <a:pt x="1574838" y="2576015"/>
                    <a:pt x="1573806" y="2616777"/>
                  </a:cubicBezTo>
                  <a:cubicBezTo>
                    <a:pt x="1572774" y="2653928"/>
                    <a:pt x="1563487" y="2665795"/>
                    <a:pt x="1526852" y="2672503"/>
                  </a:cubicBezTo>
                  <a:cubicBezTo>
                    <a:pt x="1517049" y="2674567"/>
                    <a:pt x="1507245" y="2675599"/>
                    <a:pt x="1497441" y="2676115"/>
                  </a:cubicBezTo>
                  <a:cubicBezTo>
                    <a:pt x="1473191" y="2677663"/>
                    <a:pt x="1457711" y="2667859"/>
                    <a:pt x="1449972" y="2644124"/>
                  </a:cubicBezTo>
                  <a:cubicBezTo>
                    <a:pt x="1436040" y="2600782"/>
                    <a:pt x="1422624" y="2557956"/>
                    <a:pt x="1410241" y="2514614"/>
                  </a:cubicBezTo>
                  <a:cubicBezTo>
                    <a:pt x="1404565" y="2495007"/>
                    <a:pt x="1392698" y="2485719"/>
                    <a:pt x="1373091" y="2482623"/>
                  </a:cubicBezTo>
                  <a:cubicBezTo>
                    <a:pt x="1350388" y="2479527"/>
                    <a:pt x="1327685" y="2479527"/>
                    <a:pt x="1304982" y="2483139"/>
                  </a:cubicBezTo>
                  <a:cubicBezTo>
                    <a:pt x="1287955" y="2485719"/>
                    <a:pt x="1277119" y="2494491"/>
                    <a:pt x="1271959" y="2511518"/>
                  </a:cubicBezTo>
                  <a:cubicBezTo>
                    <a:pt x="1260092" y="2552280"/>
                    <a:pt x="1247192" y="2593042"/>
                    <a:pt x="1234293" y="2633805"/>
                  </a:cubicBezTo>
                  <a:cubicBezTo>
                    <a:pt x="1222941" y="2670439"/>
                    <a:pt x="1208494" y="2679727"/>
                    <a:pt x="1170828" y="2674567"/>
                  </a:cubicBezTo>
                  <a:cubicBezTo>
                    <a:pt x="1114070" y="2666827"/>
                    <a:pt x="1107362" y="2659087"/>
                    <a:pt x="1106847" y="2602330"/>
                  </a:cubicBezTo>
                  <a:cubicBezTo>
                    <a:pt x="1106331" y="2565180"/>
                    <a:pt x="1104783" y="2528545"/>
                    <a:pt x="1103751" y="2491395"/>
                  </a:cubicBezTo>
                  <a:cubicBezTo>
                    <a:pt x="1103234" y="2474368"/>
                    <a:pt x="1096527" y="2460952"/>
                    <a:pt x="1080532" y="2454244"/>
                  </a:cubicBezTo>
                  <a:cubicBezTo>
                    <a:pt x="1056281" y="2443925"/>
                    <a:pt x="1031514" y="2436701"/>
                    <a:pt x="1005199" y="2435153"/>
                  </a:cubicBezTo>
                  <a:cubicBezTo>
                    <a:pt x="989203" y="2434121"/>
                    <a:pt x="977852" y="2440313"/>
                    <a:pt x="969080" y="2454244"/>
                  </a:cubicBezTo>
                  <a:cubicBezTo>
                    <a:pt x="946894" y="2491395"/>
                    <a:pt x="923159" y="2527513"/>
                    <a:pt x="900456" y="2564148"/>
                  </a:cubicBezTo>
                  <a:cubicBezTo>
                    <a:pt x="882396" y="2593042"/>
                    <a:pt x="868465" y="2598202"/>
                    <a:pt x="836474" y="2587367"/>
                  </a:cubicBezTo>
                  <a:cubicBezTo>
                    <a:pt x="834926" y="2586851"/>
                    <a:pt x="833379" y="2586335"/>
                    <a:pt x="831830" y="2585819"/>
                  </a:cubicBezTo>
                  <a:cubicBezTo>
                    <a:pt x="782297" y="2565696"/>
                    <a:pt x="772493" y="2554344"/>
                    <a:pt x="785392" y="2504810"/>
                  </a:cubicBezTo>
                  <a:cubicBezTo>
                    <a:pt x="795196" y="2467144"/>
                    <a:pt x="802420" y="2428962"/>
                    <a:pt x="811707" y="2390779"/>
                  </a:cubicBezTo>
                  <a:cubicBezTo>
                    <a:pt x="816351" y="2371172"/>
                    <a:pt x="811191" y="2356209"/>
                    <a:pt x="794680" y="2344341"/>
                  </a:cubicBezTo>
                  <a:cubicBezTo>
                    <a:pt x="777137" y="2331958"/>
                    <a:pt x="759078" y="2321122"/>
                    <a:pt x="739470" y="2312351"/>
                  </a:cubicBezTo>
                  <a:cubicBezTo>
                    <a:pt x="720895" y="2304095"/>
                    <a:pt x="704900" y="2307191"/>
                    <a:pt x="689421" y="2321638"/>
                  </a:cubicBezTo>
                  <a:cubicBezTo>
                    <a:pt x="658462" y="2351049"/>
                    <a:pt x="626988" y="2379944"/>
                    <a:pt x="596029" y="2408838"/>
                  </a:cubicBezTo>
                  <a:cubicBezTo>
                    <a:pt x="572810" y="2431026"/>
                    <a:pt x="557847" y="2432057"/>
                    <a:pt x="530500" y="2415030"/>
                  </a:cubicBezTo>
                  <a:cubicBezTo>
                    <a:pt x="527404" y="2412966"/>
                    <a:pt x="524308" y="2410902"/>
                    <a:pt x="521212" y="2408838"/>
                  </a:cubicBezTo>
                  <a:cubicBezTo>
                    <a:pt x="481482" y="2380460"/>
                    <a:pt x="477870" y="2365496"/>
                    <a:pt x="500573" y="2322670"/>
                  </a:cubicBezTo>
                  <a:cubicBezTo>
                    <a:pt x="519148" y="2287584"/>
                    <a:pt x="537207" y="2252497"/>
                    <a:pt x="556298" y="2217927"/>
                  </a:cubicBezTo>
                  <a:cubicBezTo>
                    <a:pt x="566102" y="2199868"/>
                    <a:pt x="564555" y="2184388"/>
                    <a:pt x="552171" y="2168909"/>
                  </a:cubicBezTo>
                  <a:cubicBezTo>
                    <a:pt x="538756" y="2151882"/>
                    <a:pt x="523276" y="2136402"/>
                    <a:pt x="505733" y="2122987"/>
                  </a:cubicBezTo>
                  <a:cubicBezTo>
                    <a:pt x="490254" y="2111120"/>
                    <a:pt x="474774" y="2110088"/>
                    <a:pt x="457747" y="2119375"/>
                  </a:cubicBezTo>
                  <a:cubicBezTo>
                    <a:pt x="419564" y="2140014"/>
                    <a:pt x="380866" y="2160653"/>
                    <a:pt x="341652" y="2180777"/>
                  </a:cubicBezTo>
                  <a:cubicBezTo>
                    <a:pt x="314305" y="2195224"/>
                    <a:pt x="298310" y="2191612"/>
                    <a:pt x="278187" y="2168909"/>
                  </a:cubicBezTo>
                  <a:cubicBezTo>
                    <a:pt x="276639" y="2167361"/>
                    <a:pt x="275607" y="2165813"/>
                    <a:pt x="274059" y="2164265"/>
                  </a:cubicBezTo>
                  <a:cubicBezTo>
                    <a:pt x="238456" y="2122987"/>
                    <a:pt x="238972" y="2108540"/>
                    <a:pt x="276639" y="2069325"/>
                  </a:cubicBezTo>
                  <a:cubicBezTo>
                    <a:pt x="302954" y="2041463"/>
                    <a:pt x="327721" y="2013084"/>
                    <a:pt x="354551" y="1986253"/>
                  </a:cubicBezTo>
                  <a:cubicBezTo>
                    <a:pt x="367967" y="1972322"/>
                    <a:pt x="370547" y="1957874"/>
                    <a:pt x="363839" y="1940847"/>
                  </a:cubicBezTo>
                  <a:cubicBezTo>
                    <a:pt x="355067" y="1918660"/>
                    <a:pt x="342684" y="1898021"/>
                    <a:pt x="328237" y="1878930"/>
                  </a:cubicBezTo>
                  <a:cubicBezTo>
                    <a:pt x="316369" y="1863450"/>
                    <a:pt x="300374" y="1861902"/>
                    <a:pt x="283347" y="1866030"/>
                  </a:cubicBezTo>
                  <a:cubicBezTo>
                    <a:pt x="245680" y="1874802"/>
                    <a:pt x="208530" y="1883573"/>
                    <a:pt x="170864" y="1891829"/>
                  </a:cubicBezTo>
                  <a:cubicBezTo>
                    <a:pt x="165704" y="1892861"/>
                    <a:pt x="160544" y="1894409"/>
                    <a:pt x="155900" y="1895441"/>
                  </a:cubicBezTo>
                  <a:cubicBezTo>
                    <a:pt x="127521" y="1900601"/>
                    <a:pt x="113074" y="1893893"/>
                    <a:pt x="100175" y="1868094"/>
                  </a:cubicBezTo>
                  <a:cubicBezTo>
                    <a:pt x="95531" y="1858291"/>
                    <a:pt x="90887" y="1848487"/>
                    <a:pt x="87275" y="1838168"/>
                  </a:cubicBezTo>
                  <a:cubicBezTo>
                    <a:pt x="77988" y="1810821"/>
                    <a:pt x="83147" y="1795341"/>
                    <a:pt x="107915" y="1779862"/>
                  </a:cubicBezTo>
                  <a:cubicBezTo>
                    <a:pt x="143001" y="1757675"/>
                    <a:pt x="178603" y="1735488"/>
                    <a:pt x="213690" y="1713817"/>
                  </a:cubicBezTo>
                  <a:cubicBezTo>
                    <a:pt x="241552" y="1696274"/>
                    <a:pt x="245680" y="1686470"/>
                    <a:pt x="238972" y="1654480"/>
                  </a:cubicBezTo>
                  <a:cubicBezTo>
                    <a:pt x="234845" y="1636420"/>
                    <a:pt x="230201" y="1617845"/>
                    <a:pt x="222977" y="1600818"/>
                  </a:cubicBezTo>
                  <a:cubicBezTo>
                    <a:pt x="215753" y="1583791"/>
                    <a:pt x="203370" y="1575535"/>
                    <a:pt x="184279" y="1575019"/>
                  </a:cubicBezTo>
                  <a:cubicBezTo>
                    <a:pt x="142485" y="1574503"/>
                    <a:pt x="101207" y="1572955"/>
                    <a:pt x="59413" y="1571407"/>
                  </a:cubicBezTo>
                  <a:cubicBezTo>
                    <a:pt x="21746" y="1570375"/>
                    <a:pt x="10395" y="1560572"/>
                    <a:pt x="3687" y="1524453"/>
                  </a:cubicBezTo>
                  <a:cubicBezTo>
                    <a:pt x="3171" y="1520841"/>
                    <a:pt x="2139" y="1517230"/>
                    <a:pt x="1623" y="1513618"/>
                  </a:cubicBezTo>
                  <a:cubicBezTo>
                    <a:pt x="-4053" y="1467696"/>
                    <a:pt x="3687" y="1455828"/>
                    <a:pt x="48577" y="1442413"/>
                  </a:cubicBezTo>
                  <a:cubicBezTo>
                    <a:pt x="85727" y="1431061"/>
                    <a:pt x="122877" y="1418678"/>
                    <a:pt x="160544" y="1408358"/>
                  </a:cubicBezTo>
                  <a:cubicBezTo>
                    <a:pt x="181183" y="1402683"/>
                    <a:pt x="192018" y="1390815"/>
                    <a:pt x="194083" y="1370692"/>
                  </a:cubicBezTo>
                  <a:cubicBezTo>
                    <a:pt x="196147" y="1346957"/>
                    <a:pt x="197178" y="1322706"/>
                    <a:pt x="192534" y="1298971"/>
                  </a:cubicBezTo>
                  <a:cubicBezTo>
                    <a:pt x="189954" y="1283492"/>
                    <a:pt x="181183" y="1274204"/>
                    <a:pt x="166220" y="1269560"/>
                  </a:cubicBezTo>
                  <a:cubicBezTo>
                    <a:pt x="126490" y="1257693"/>
                    <a:pt x="86759" y="1245310"/>
                    <a:pt x="47029" y="1232926"/>
                  </a:cubicBezTo>
                  <a:cubicBezTo>
                    <a:pt x="3687" y="1219511"/>
                    <a:pt x="-957" y="1212287"/>
                    <a:pt x="1623" y="1166881"/>
                  </a:cubicBezTo>
                  <a:cubicBezTo>
                    <a:pt x="2139" y="1157593"/>
                    <a:pt x="4203" y="1148306"/>
                    <a:pt x="6267" y="1139534"/>
                  </a:cubicBezTo>
                  <a:cubicBezTo>
                    <a:pt x="12459" y="1116831"/>
                    <a:pt x="25358" y="1106512"/>
                    <a:pt x="49093" y="1105480"/>
                  </a:cubicBezTo>
                  <a:cubicBezTo>
                    <a:pt x="87791" y="1103932"/>
                    <a:pt x="125974" y="1102900"/>
                    <a:pt x="164672" y="1101868"/>
                  </a:cubicBezTo>
                  <a:cubicBezTo>
                    <a:pt x="170348" y="1101868"/>
                    <a:pt x="176023" y="1101352"/>
                    <a:pt x="181699" y="1101352"/>
                  </a:cubicBezTo>
                  <a:cubicBezTo>
                    <a:pt x="207498" y="1102384"/>
                    <a:pt x="220913" y="1087936"/>
                    <a:pt x="227621" y="1065233"/>
                  </a:cubicBezTo>
                  <a:cubicBezTo>
                    <a:pt x="232781" y="1048206"/>
                    <a:pt x="237425" y="1031179"/>
                    <a:pt x="241036" y="1014152"/>
                  </a:cubicBezTo>
                  <a:cubicBezTo>
                    <a:pt x="245680" y="990417"/>
                    <a:pt x="240005" y="979065"/>
                    <a:pt x="219366" y="965650"/>
                  </a:cubicBezTo>
                  <a:cubicBezTo>
                    <a:pt x="184279" y="943463"/>
                    <a:pt x="148676" y="921276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210042" y="-3872"/>
                    <a:pt x="1222426" y="1804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2"/>
                    <a:pt x="2498437" y="942947"/>
                    <a:pt x="2461287" y="964102"/>
                  </a:cubicBezTo>
                  <a:cubicBezTo>
                    <a:pt x="2440132" y="976485"/>
                    <a:pt x="2434456" y="992997"/>
                    <a:pt x="2438068" y="1014668"/>
                  </a:cubicBezTo>
                  <a:cubicBezTo>
                    <a:pt x="2441164" y="1034791"/>
                    <a:pt x="2446840" y="1054398"/>
                    <a:pt x="2454063" y="1073489"/>
                  </a:cubicBezTo>
                  <a:cubicBezTo>
                    <a:pt x="2460771" y="1091032"/>
                    <a:pt x="2472638" y="1100320"/>
                    <a:pt x="2492762" y="1100836"/>
                  </a:cubicBezTo>
                  <a:cubicBezTo>
                    <a:pt x="2538168" y="1101352"/>
                    <a:pt x="2583058" y="1104448"/>
                    <a:pt x="2628464" y="1105996"/>
                  </a:cubicBezTo>
                  <a:cubicBezTo>
                    <a:pt x="2653230" y="1107028"/>
                    <a:pt x="2665614" y="1116831"/>
                    <a:pt x="2672322" y="1140566"/>
                  </a:cubicBezTo>
                  <a:cubicBezTo>
                    <a:pt x="2676449" y="1153982"/>
                    <a:pt x="2677998" y="1167913"/>
                    <a:pt x="2677998" y="1182360"/>
                  </a:cubicBezTo>
                  <a:cubicBezTo>
                    <a:pt x="2677998" y="1210223"/>
                    <a:pt x="2670258" y="1221575"/>
                    <a:pt x="2644459" y="1229830"/>
                  </a:cubicBezTo>
                  <a:cubicBezTo>
                    <a:pt x="2603697" y="1242730"/>
                    <a:pt x="2562934" y="1255113"/>
                    <a:pt x="2522172" y="1267497"/>
                  </a:cubicBezTo>
                  <a:cubicBezTo>
                    <a:pt x="2492762" y="1276268"/>
                    <a:pt x="2485022" y="1285556"/>
                    <a:pt x="2483990" y="1315998"/>
                  </a:cubicBezTo>
                  <a:cubicBezTo>
                    <a:pt x="2483474" y="1337153"/>
                    <a:pt x="2481926" y="1358824"/>
                    <a:pt x="2486570" y="1379980"/>
                  </a:cubicBezTo>
                  <a:cubicBezTo>
                    <a:pt x="2489666" y="1394427"/>
                    <a:pt x="2498437" y="1403199"/>
                    <a:pt x="2512885" y="1407842"/>
                  </a:cubicBezTo>
                  <a:cubicBezTo>
                    <a:pt x="2555711" y="1420742"/>
                    <a:pt x="2598537" y="1433641"/>
                    <a:pt x="2641363" y="1447057"/>
                  </a:cubicBezTo>
                  <a:cubicBezTo>
                    <a:pt x="2671290" y="1456344"/>
                    <a:pt x="2678514" y="1466664"/>
                    <a:pt x="2677998" y="1498138"/>
                  </a:cubicBezTo>
                  <a:cubicBezTo>
                    <a:pt x="2677998" y="1501234"/>
                    <a:pt x="2677998" y="1504330"/>
                    <a:pt x="2677998" y="1507426"/>
                  </a:cubicBezTo>
                  <a:cubicBezTo>
                    <a:pt x="2675934" y="1555928"/>
                    <a:pt x="2660454" y="1571407"/>
                    <a:pt x="2611952" y="1572955"/>
                  </a:cubicBezTo>
                  <a:cubicBezTo>
                    <a:pt x="2571190" y="1573987"/>
                    <a:pt x="2530944" y="1576051"/>
                    <a:pt x="2490182" y="1576567"/>
                  </a:cubicBezTo>
                  <a:cubicBezTo>
                    <a:pt x="2474702" y="1577083"/>
                    <a:pt x="2463867" y="1583791"/>
                    <a:pt x="2457675" y="1596690"/>
                  </a:cubicBezTo>
                  <a:cubicBezTo>
                    <a:pt x="2446324" y="1620941"/>
                    <a:pt x="2439100" y="1646224"/>
                    <a:pt x="2437036" y="1673055"/>
                  </a:cubicBezTo>
                  <a:cubicBezTo>
                    <a:pt x="2435488" y="1690082"/>
                    <a:pt x="2442712" y="1701434"/>
                    <a:pt x="2457159" y="1710205"/>
                  </a:cubicBezTo>
                  <a:cubicBezTo>
                    <a:pt x="2493278" y="1732392"/>
                    <a:pt x="2528880" y="1754579"/>
                    <a:pt x="2564483" y="1777282"/>
                  </a:cubicBezTo>
                  <a:cubicBezTo>
                    <a:pt x="2596989" y="1797405"/>
                    <a:pt x="2601117" y="1809789"/>
                    <a:pt x="2588733" y="1845907"/>
                  </a:cubicBezTo>
                  <a:cubicBezTo>
                    <a:pt x="2584606" y="1858291"/>
                    <a:pt x="2578930" y="1870158"/>
                    <a:pt x="2571706" y="1880994"/>
                  </a:cubicBezTo>
                  <a:cubicBezTo>
                    <a:pt x="2564998" y="1890797"/>
                    <a:pt x="2554163" y="1897505"/>
                    <a:pt x="2538684" y="1897505"/>
                  </a:cubicBezTo>
                  <a:close/>
                  <a:moveTo>
                    <a:pt x="1338521" y="2312867"/>
                  </a:moveTo>
                  <a:cubicBezTo>
                    <a:pt x="1869461" y="2314931"/>
                    <a:pt x="2317329" y="1887701"/>
                    <a:pt x="2316814" y="1335605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ubicBezTo>
                    <a:pt x="796228" y="358860"/>
                    <a:pt x="363839" y="794861"/>
                    <a:pt x="361775" y="1331994"/>
                  </a:cubicBezTo>
                  <a:cubicBezTo>
                    <a:pt x="359711" y="1882026"/>
                    <a:pt x="806032" y="2314415"/>
                    <a:pt x="1338521" y="2312867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1429830-A1B2-46C6-8E1F-3CDD87BDE661}"/>
                </a:ext>
              </a:extLst>
            </p:cNvPr>
            <p:cNvSpPr/>
            <p:nvPr/>
          </p:nvSpPr>
          <p:spPr>
            <a:xfrm>
              <a:off x="7628244" y="2084297"/>
              <a:ext cx="1757326" cy="1752551"/>
            </a:xfrm>
            <a:custGeom>
              <a:avLst/>
              <a:gdLst>
                <a:gd name="connsiteX0" fmla="*/ 30 w 1898796"/>
                <a:gd name="connsiteY0" fmla="*/ 947852 h 1893636"/>
                <a:gd name="connsiteX1" fmla="*/ 950461 w 1898796"/>
                <a:gd name="connsiteY1" fmla="*/ 2 h 1893636"/>
                <a:gd name="connsiteX2" fmla="*/ 1898827 w 1898796"/>
                <a:gd name="connsiteY2" fmla="*/ 950948 h 1893636"/>
                <a:gd name="connsiteX3" fmla="*/ 946849 w 1898796"/>
                <a:gd name="connsiteY3" fmla="*/ 1898283 h 1893636"/>
                <a:gd name="connsiteX4" fmla="*/ 30 w 1898796"/>
                <a:gd name="connsiteY4" fmla="*/ 947852 h 1893636"/>
                <a:gd name="connsiteX5" fmla="*/ 1187811 w 1898796"/>
                <a:gd name="connsiteY5" fmla="*/ 949916 h 1893636"/>
                <a:gd name="connsiteX6" fmla="*/ 949429 w 1898796"/>
                <a:gd name="connsiteY6" fmla="*/ 710503 h 1893636"/>
                <a:gd name="connsiteX7" fmla="*/ 710532 w 1898796"/>
                <a:gd name="connsiteY7" fmla="*/ 948368 h 1893636"/>
                <a:gd name="connsiteX8" fmla="*/ 948397 w 1898796"/>
                <a:gd name="connsiteY8" fmla="*/ 1188298 h 1893636"/>
                <a:gd name="connsiteX9" fmla="*/ 1187811 w 1898796"/>
                <a:gd name="connsiteY9" fmla="*/ 949916 h 189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796" h="1893636">
                  <a:moveTo>
                    <a:pt x="30" y="947852"/>
                  </a:moveTo>
                  <a:cubicBezTo>
                    <a:pt x="-3065" y="428263"/>
                    <a:pt x="426228" y="-1030"/>
                    <a:pt x="950461" y="2"/>
                  </a:cubicBezTo>
                  <a:cubicBezTo>
                    <a:pt x="1472114" y="1034"/>
                    <a:pt x="1899859" y="427747"/>
                    <a:pt x="1898827" y="950948"/>
                  </a:cubicBezTo>
                  <a:cubicBezTo>
                    <a:pt x="1897795" y="1468473"/>
                    <a:pt x="1477790" y="1899315"/>
                    <a:pt x="946849" y="1898283"/>
                  </a:cubicBezTo>
                  <a:cubicBezTo>
                    <a:pt x="411781" y="1896735"/>
                    <a:pt x="-4097" y="1460218"/>
                    <a:pt x="30" y="947852"/>
                  </a:cubicBezTo>
                  <a:close/>
                  <a:moveTo>
                    <a:pt x="1187811" y="949916"/>
                  </a:moveTo>
                  <a:cubicBezTo>
                    <a:pt x="1188327" y="817310"/>
                    <a:pt x="1084099" y="710503"/>
                    <a:pt x="949429" y="710503"/>
                  </a:cubicBezTo>
                  <a:cubicBezTo>
                    <a:pt x="805987" y="710503"/>
                    <a:pt x="710015" y="828146"/>
                    <a:pt x="710532" y="948368"/>
                  </a:cubicBezTo>
                  <a:cubicBezTo>
                    <a:pt x="711048" y="1081490"/>
                    <a:pt x="815791" y="1188298"/>
                    <a:pt x="948397" y="1188298"/>
                  </a:cubicBezTo>
                  <a:cubicBezTo>
                    <a:pt x="1081003" y="1188298"/>
                    <a:pt x="1187294" y="1083038"/>
                    <a:pt x="1187811" y="94991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A5EFBF7-A8A4-4D6E-8808-92696D9AC638}"/>
              </a:ext>
            </a:extLst>
          </p:cNvPr>
          <p:cNvGrpSpPr/>
          <p:nvPr userDrawn="1"/>
        </p:nvGrpSpPr>
        <p:grpSpPr>
          <a:xfrm rot="6679697" flipV="1">
            <a:off x="2514190" y="4250744"/>
            <a:ext cx="709209" cy="493240"/>
            <a:chOff x="5405974" y="1533288"/>
            <a:chExt cx="611040" cy="424965"/>
          </a:xfrm>
        </p:grpSpPr>
        <p:sp>
          <p:nvSpPr>
            <p:cNvPr id="27" name="Trapezoid 26">
              <a:extLst>
                <a:ext uri="{FF2B5EF4-FFF2-40B4-BE49-F238E27FC236}">
                  <a16:creationId xmlns:a16="http://schemas.microsoft.com/office/drawing/2014/main" id="{F604488B-1EF4-42B1-A6B5-7312ADA6A9C3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rapezoid 27">
              <a:extLst>
                <a:ext uri="{FF2B5EF4-FFF2-40B4-BE49-F238E27FC236}">
                  <a16:creationId xmlns:a16="http://schemas.microsoft.com/office/drawing/2014/main" id="{D7D307F1-17F2-4B95-9A10-54A9B7C0CFD4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rapezoid 28">
              <a:extLst>
                <a:ext uri="{FF2B5EF4-FFF2-40B4-BE49-F238E27FC236}">
                  <a16:creationId xmlns:a16="http://schemas.microsoft.com/office/drawing/2014/main" id="{1B2CFD6B-D5DB-4797-A1E8-D6713BECCF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id="{240F08C5-AEE4-4DA8-B595-DFD5AAB6DE0D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rapezoid 30">
              <a:extLst>
                <a:ext uri="{FF2B5EF4-FFF2-40B4-BE49-F238E27FC236}">
                  <a16:creationId xmlns:a16="http://schemas.microsoft.com/office/drawing/2014/main" id="{FB146A5D-87C6-47F6-BF4F-3E2D584E5F89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379968-FE4C-4380-9AD8-FCC2F2902ED8}"/>
              </a:ext>
            </a:extLst>
          </p:cNvPr>
          <p:cNvGrpSpPr/>
          <p:nvPr userDrawn="1"/>
        </p:nvGrpSpPr>
        <p:grpSpPr>
          <a:xfrm rot="2246763">
            <a:off x="1974127" y="1362251"/>
            <a:ext cx="2028524" cy="1778017"/>
            <a:chOff x="2753518" y="2997140"/>
            <a:chExt cx="2028524" cy="1778017"/>
          </a:xfrm>
          <a:solidFill>
            <a:schemeClr val="bg1">
              <a:alpha val="5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8DA23-991A-4F5A-84D7-7BDAEC9B967B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272C85-BFE8-4E25-B0D2-727926AA6B5E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1324B715-E1E3-414A-B516-E282A0E568CA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8505C034-B686-4751-AF7C-F1443083293B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32CE2BE-5153-4691-A210-F5CEED8B7852}"/>
                </a:ext>
              </a:extLst>
            </p:cNvPr>
            <p:cNvSpPr/>
            <p:nvPr/>
          </p:nvSpPr>
          <p:spPr>
            <a:xfrm>
              <a:off x="3308806" y="2997140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CD3404-3EA6-420D-8DBC-6D3A595FBFA2}"/>
              </a:ext>
            </a:extLst>
          </p:cNvPr>
          <p:cNvGrpSpPr/>
          <p:nvPr userDrawn="1"/>
        </p:nvGrpSpPr>
        <p:grpSpPr>
          <a:xfrm>
            <a:off x="0" y="2766599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8ECA3BD-4287-4CAB-8CFB-CC4BBC00858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04465C-B632-42F2-8273-BA2C7FFDA7A2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00150D0-F178-431E-B2C4-A43288E12324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E443C86-7937-4604-892A-31CBB4C3B253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011AC2-F2FD-44CD-BF51-A2C7AB4FB7F5}"/>
              </a:ext>
            </a:extLst>
          </p:cNvPr>
          <p:cNvSpPr/>
          <p:nvPr userDrawn="1"/>
        </p:nvSpPr>
        <p:spPr>
          <a:xfrm>
            <a:off x="3140906" y="3608100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795D01C-5E4D-42EF-81C8-036347FC14D7}"/>
              </a:ext>
            </a:extLst>
          </p:cNvPr>
          <p:cNvSpPr/>
          <p:nvPr userDrawn="1"/>
        </p:nvSpPr>
        <p:spPr>
          <a:xfrm rot="2246763">
            <a:off x="103562" y="2021654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Rectangle: Top Corners Rounded 31">
            <a:extLst>
              <a:ext uri="{FF2B5EF4-FFF2-40B4-BE49-F238E27FC236}">
                <a16:creationId xmlns:a16="http://schemas.microsoft.com/office/drawing/2014/main" id="{11BA3E48-397A-40E6-82CD-AFA7318A5754}"/>
              </a:ext>
            </a:extLst>
          </p:cNvPr>
          <p:cNvSpPr/>
          <p:nvPr userDrawn="1"/>
        </p:nvSpPr>
        <p:spPr>
          <a:xfrm rot="10800000" flipH="1">
            <a:off x="292045" y="0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C3E8D1C-B4B0-4270-BF60-0AB071A5B57A}"/>
              </a:ext>
            </a:extLst>
          </p:cNvPr>
          <p:cNvGrpSpPr/>
          <p:nvPr userDrawn="1"/>
        </p:nvGrpSpPr>
        <p:grpSpPr>
          <a:xfrm rot="20249292" flipH="1" flipV="1">
            <a:off x="2408466" y="3007856"/>
            <a:ext cx="405220" cy="1013819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34" name="Trapezoid 33">
              <a:extLst>
                <a:ext uri="{FF2B5EF4-FFF2-40B4-BE49-F238E27FC236}">
                  <a16:creationId xmlns:a16="http://schemas.microsoft.com/office/drawing/2014/main" id="{01E654A2-A845-4D9C-AC7E-DD1A1FB316D8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rapezoid 94">
              <a:extLst>
                <a:ext uri="{FF2B5EF4-FFF2-40B4-BE49-F238E27FC236}">
                  <a16:creationId xmlns:a16="http://schemas.microsoft.com/office/drawing/2014/main" id="{49392ED5-842E-4BB8-9F02-6F05DBDAC68A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F7416A9-09BE-4355-8142-7849BBC59832}"/>
              </a:ext>
            </a:extLst>
          </p:cNvPr>
          <p:cNvGrpSpPr/>
          <p:nvPr userDrawn="1"/>
        </p:nvGrpSpPr>
        <p:grpSpPr>
          <a:xfrm rot="15704020" flipH="1" flipV="1">
            <a:off x="2663420" y="3873638"/>
            <a:ext cx="340169" cy="340171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1F29D26-D2C3-4D21-B19D-E7708FC9FF28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AB344E1-E2AB-4438-8DF4-30253B57B63D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EE38B58-01FE-4D5B-B52B-DF7FB23D2B2C}"/>
              </a:ext>
            </a:extLst>
          </p:cNvPr>
          <p:cNvGrpSpPr/>
          <p:nvPr userDrawn="1"/>
        </p:nvGrpSpPr>
        <p:grpSpPr>
          <a:xfrm rot="17572368" flipH="1">
            <a:off x="1480750" y="1474295"/>
            <a:ext cx="487113" cy="1701453"/>
            <a:chOff x="391499" y="630207"/>
            <a:chExt cx="531848" cy="159319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DC60DCB-AA80-49A7-A330-6DEA44AF3C32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8126044E-368C-440B-B94F-7A414E81ED0E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609EA3D-BF09-4750-8B89-52062CCAA8D8}"/>
              </a:ext>
            </a:extLst>
          </p:cNvPr>
          <p:cNvGrpSpPr/>
          <p:nvPr userDrawn="1"/>
        </p:nvGrpSpPr>
        <p:grpSpPr>
          <a:xfrm rot="9737426" flipH="1">
            <a:off x="2091150" y="2624217"/>
            <a:ext cx="514460" cy="514460"/>
            <a:chOff x="121429" y="411151"/>
            <a:chExt cx="607375" cy="60737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8CD88CA8-507A-4052-B3D1-5825B8BBAFFC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9BC079D-A9B7-4437-8CA1-2DF8E7A33A14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F9EC3F-3387-4CF3-A03F-AC9058376362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C56068D-EB7D-490A-87C5-924066AB69B5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3646BA1-CE2A-4CBB-97E9-9222C9AD8E3F}"/>
              </a:ext>
            </a:extLst>
          </p:cNvPr>
          <p:cNvGrpSpPr/>
          <p:nvPr userDrawn="1"/>
        </p:nvGrpSpPr>
        <p:grpSpPr>
          <a:xfrm rot="9743765" flipH="1">
            <a:off x="849043" y="392925"/>
            <a:ext cx="459928" cy="1377757"/>
            <a:chOff x="391499" y="630207"/>
            <a:chExt cx="531845" cy="1593193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DE287937-2334-4531-AC46-A7DC53F51BD5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A1EE65D8-6FBD-4080-AA95-429B44E248D1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id="{6227990C-BB00-45E1-9810-8A586B2334D7}"/>
              </a:ext>
            </a:extLst>
          </p:cNvPr>
          <p:cNvSpPr/>
          <p:nvPr userDrawn="1"/>
        </p:nvSpPr>
        <p:spPr>
          <a:xfrm rot="10800000" flipH="1">
            <a:off x="747743" y="1420860"/>
            <a:ext cx="618628" cy="61862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7FC309BA-165E-4651-AC85-AA6CD5F0458E}"/>
              </a:ext>
            </a:extLst>
          </p:cNvPr>
          <p:cNvSpPr/>
          <p:nvPr userDrawn="1"/>
        </p:nvSpPr>
        <p:spPr>
          <a:xfrm rot="10800000" flipH="1">
            <a:off x="814461" y="1487577"/>
            <a:ext cx="485192" cy="485192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4C48116-DF0F-4187-A190-7F66C44BF701}"/>
              </a:ext>
            </a:extLst>
          </p:cNvPr>
          <p:cNvSpPr/>
          <p:nvPr userDrawn="1"/>
        </p:nvSpPr>
        <p:spPr>
          <a:xfrm rot="10800000" flipH="1">
            <a:off x="936003" y="1609750"/>
            <a:ext cx="242109" cy="240845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CB88625-BD84-4AC0-8A04-F9D426252DC6}"/>
              </a:ext>
            </a:extLst>
          </p:cNvPr>
          <p:cNvSpPr/>
          <p:nvPr userDrawn="1"/>
        </p:nvSpPr>
        <p:spPr>
          <a:xfrm rot="10800000" flipH="1">
            <a:off x="1016764" y="1689879"/>
            <a:ext cx="80588" cy="80588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Top Corners Rounded 53">
            <a:extLst>
              <a:ext uri="{FF2B5EF4-FFF2-40B4-BE49-F238E27FC236}">
                <a16:creationId xmlns:a16="http://schemas.microsoft.com/office/drawing/2014/main" id="{FDB0D61A-55FF-42B8-B442-7B044B1376C5}"/>
              </a:ext>
            </a:extLst>
          </p:cNvPr>
          <p:cNvSpPr/>
          <p:nvPr userDrawn="1"/>
        </p:nvSpPr>
        <p:spPr>
          <a:xfrm rot="10800000" flipH="1">
            <a:off x="478272" y="255586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Top Corners Rounded 54">
            <a:extLst>
              <a:ext uri="{FF2B5EF4-FFF2-40B4-BE49-F238E27FC236}">
                <a16:creationId xmlns:a16="http://schemas.microsoft.com/office/drawing/2014/main" id="{18A1D6DB-506D-44F9-B480-A76B310C3E71}"/>
              </a:ext>
            </a:extLst>
          </p:cNvPr>
          <p:cNvSpPr/>
          <p:nvPr userDrawn="1"/>
        </p:nvSpPr>
        <p:spPr>
          <a:xfrm rot="10800000" flipH="1">
            <a:off x="640963" y="322185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C50F240-F8DE-4A86-B350-32B373D2B6BC}"/>
              </a:ext>
            </a:extLst>
          </p:cNvPr>
          <p:cNvSpPr txBox="1"/>
          <p:nvPr userDrawn="1"/>
        </p:nvSpPr>
        <p:spPr>
          <a:xfrm>
            <a:off x="292045" y="6035759"/>
            <a:ext cx="3434108" cy="500056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0AE5792-052C-425C-AEBF-0DF8BD95BBA5}"/>
              </a:ext>
            </a:extLst>
          </p:cNvPr>
          <p:cNvSpPr txBox="1"/>
          <p:nvPr userDrawn="1"/>
        </p:nvSpPr>
        <p:spPr>
          <a:xfrm>
            <a:off x="2153235" y="5199161"/>
            <a:ext cx="811572" cy="689415"/>
          </a:xfrm>
          <a:custGeom>
            <a:avLst/>
            <a:gdLst>
              <a:gd name="connsiteX0" fmla="*/ 717483 w 844822"/>
              <a:gd name="connsiteY0" fmla="*/ 542899 h 717660"/>
              <a:gd name="connsiteX1" fmla="*/ 753792 w 844822"/>
              <a:gd name="connsiteY1" fmla="*/ 536357 h 717660"/>
              <a:gd name="connsiteX2" fmla="*/ 818277 w 844822"/>
              <a:gd name="connsiteY2" fmla="*/ 562525 h 717660"/>
              <a:gd name="connsiteX3" fmla="*/ 844822 w 844822"/>
              <a:gd name="connsiteY3" fmla="*/ 626631 h 717660"/>
              <a:gd name="connsiteX4" fmla="*/ 818276 w 844822"/>
              <a:gd name="connsiteY4" fmla="*/ 691109 h 717660"/>
              <a:gd name="connsiteX5" fmla="*/ 753792 w 844822"/>
              <a:gd name="connsiteY5" fmla="*/ 717660 h 717660"/>
              <a:gd name="connsiteX6" fmla="*/ 687428 w 844822"/>
              <a:gd name="connsiteY6" fmla="*/ 691108 h 717660"/>
              <a:gd name="connsiteX7" fmla="*/ 660499 w 844822"/>
              <a:gd name="connsiteY7" fmla="*/ 626631 h 717660"/>
              <a:gd name="connsiteX8" fmla="*/ 687428 w 844822"/>
              <a:gd name="connsiteY8" fmla="*/ 562525 h 717660"/>
              <a:gd name="connsiteX9" fmla="*/ 717483 w 844822"/>
              <a:gd name="connsiteY9" fmla="*/ 542899 h 717660"/>
              <a:gd name="connsiteX10" fmla="*/ 291596 w 844822"/>
              <a:gd name="connsiteY10" fmla="*/ 251558 h 717660"/>
              <a:gd name="connsiteX11" fmla="*/ 153352 w 844822"/>
              <a:gd name="connsiteY11" fmla="*/ 466855 h 717660"/>
              <a:gd name="connsiteX12" fmla="*/ 291596 w 844822"/>
              <a:gd name="connsiteY12" fmla="*/ 466855 h 717660"/>
              <a:gd name="connsiteX13" fmla="*/ 291596 w 844822"/>
              <a:gd name="connsiteY13" fmla="*/ 0 h 717660"/>
              <a:gd name="connsiteX14" fmla="*/ 444192 w 844822"/>
              <a:gd name="connsiteY14" fmla="*/ 0 h 717660"/>
              <a:gd name="connsiteX15" fmla="*/ 444192 w 844822"/>
              <a:gd name="connsiteY15" fmla="*/ 466856 h 717660"/>
              <a:gd name="connsiteX16" fmla="*/ 524269 w 844822"/>
              <a:gd name="connsiteY16" fmla="*/ 466855 h 717660"/>
              <a:gd name="connsiteX17" fmla="*/ 469123 w 844822"/>
              <a:gd name="connsiteY17" fmla="*/ 602080 h 717660"/>
              <a:gd name="connsiteX18" fmla="*/ 444192 w 844822"/>
              <a:gd name="connsiteY18" fmla="*/ 602080 h 717660"/>
              <a:gd name="connsiteX19" fmla="*/ 444192 w 844822"/>
              <a:gd name="connsiteY19" fmla="*/ 705574 h 717660"/>
              <a:gd name="connsiteX20" fmla="*/ 291596 w 844822"/>
              <a:gd name="connsiteY20" fmla="*/ 705574 h 717660"/>
              <a:gd name="connsiteX21" fmla="*/ 291596 w 844822"/>
              <a:gd name="connsiteY21" fmla="*/ 602080 h 717660"/>
              <a:gd name="connsiteX22" fmla="*/ 0 w 844822"/>
              <a:gd name="connsiteY22" fmla="*/ 602080 h 717660"/>
              <a:gd name="connsiteX23" fmla="*/ 0 w 844822"/>
              <a:gd name="connsiteY23" fmla="*/ 478944 h 71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44822" h="717660">
                <a:moveTo>
                  <a:pt x="717483" y="542899"/>
                </a:moveTo>
                <a:cubicBezTo>
                  <a:pt x="728544" y="538538"/>
                  <a:pt x="740647" y="536358"/>
                  <a:pt x="753792" y="536357"/>
                </a:cubicBezTo>
                <a:cubicBezTo>
                  <a:pt x="779084" y="536357"/>
                  <a:pt x="800579" y="545079"/>
                  <a:pt x="818277" y="562525"/>
                </a:cubicBezTo>
                <a:cubicBezTo>
                  <a:pt x="835975" y="579971"/>
                  <a:pt x="844822" y="601339"/>
                  <a:pt x="844822" y="626631"/>
                </a:cubicBezTo>
                <a:cubicBezTo>
                  <a:pt x="844822" y="651914"/>
                  <a:pt x="835975" y="673405"/>
                  <a:pt x="818276" y="691109"/>
                </a:cubicBezTo>
                <a:cubicBezTo>
                  <a:pt x="800579" y="708810"/>
                  <a:pt x="779084" y="717660"/>
                  <a:pt x="753792" y="717660"/>
                </a:cubicBezTo>
                <a:cubicBezTo>
                  <a:pt x="727501" y="717660"/>
                  <a:pt x="705381" y="708810"/>
                  <a:pt x="687428" y="691108"/>
                </a:cubicBezTo>
                <a:cubicBezTo>
                  <a:pt x="669474" y="673405"/>
                  <a:pt x="660499" y="651914"/>
                  <a:pt x="660499" y="626631"/>
                </a:cubicBezTo>
                <a:cubicBezTo>
                  <a:pt x="660499" y="601339"/>
                  <a:pt x="669474" y="579971"/>
                  <a:pt x="687428" y="562525"/>
                </a:cubicBezTo>
                <a:cubicBezTo>
                  <a:pt x="696405" y="553802"/>
                  <a:pt x="706423" y="547260"/>
                  <a:pt x="717483" y="542899"/>
                </a:cubicBezTo>
                <a:close/>
                <a:moveTo>
                  <a:pt x="291596" y="251558"/>
                </a:moveTo>
                <a:lnTo>
                  <a:pt x="153352" y="466855"/>
                </a:lnTo>
                <a:lnTo>
                  <a:pt x="291596" y="466855"/>
                </a:lnTo>
                <a:close/>
                <a:moveTo>
                  <a:pt x="291596" y="0"/>
                </a:moveTo>
                <a:lnTo>
                  <a:pt x="444192" y="0"/>
                </a:lnTo>
                <a:lnTo>
                  <a:pt x="444192" y="466856"/>
                </a:lnTo>
                <a:lnTo>
                  <a:pt x="524269" y="466855"/>
                </a:lnTo>
                <a:lnTo>
                  <a:pt x="469123" y="602080"/>
                </a:lnTo>
                <a:lnTo>
                  <a:pt x="444192" y="602080"/>
                </a:lnTo>
                <a:lnTo>
                  <a:pt x="444192" y="705574"/>
                </a:lnTo>
                <a:lnTo>
                  <a:pt x="291596" y="705574"/>
                </a:lnTo>
                <a:lnTo>
                  <a:pt x="291596" y="602080"/>
                </a:lnTo>
                <a:lnTo>
                  <a:pt x="0" y="602080"/>
                </a:lnTo>
                <a:lnTo>
                  <a:pt x="0" y="478944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5B43318-2DB8-4BB3-B9A0-1354FEE4DB4F}"/>
              </a:ext>
            </a:extLst>
          </p:cNvPr>
          <p:cNvGrpSpPr/>
          <p:nvPr userDrawn="1"/>
        </p:nvGrpSpPr>
        <p:grpSpPr>
          <a:xfrm>
            <a:off x="1114621" y="213820"/>
            <a:ext cx="1607080" cy="1447031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934DCFA-D112-40A3-AF10-E7F0DCB664A9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D1301E3-DB0A-4D14-8837-E77509D7406C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F2E27B1-7A75-4322-A01B-69D10FEB32AE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A179398-E96C-4ADE-99E3-9230E765D534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75EAAF5-9297-42F1-BF31-33670B897310}"/>
              </a:ext>
            </a:extLst>
          </p:cNvPr>
          <p:cNvGrpSpPr/>
          <p:nvPr userDrawn="1"/>
        </p:nvGrpSpPr>
        <p:grpSpPr>
          <a:xfrm rot="15300000">
            <a:off x="1967240" y="4555753"/>
            <a:ext cx="912206" cy="82135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B6A0FEE-3790-480E-AA13-354BBE7CEFD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05E6556-C66E-421B-B7D3-709644D56DDA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6513AB7-70B6-41AE-BAF5-4E84C65AB256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356123C7-5F64-4F5E-94DF-CE50049E0840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A51BEBA6-51A0-40FD-A445-F1CF56E3FB1A}"/>
              </a:ext>
            </a:extLst>
          </p:cNvPr>
          <p:cNvSpPr/>
          <p:nvPr userDrawn="1"/>
        </p:nvSpPr>
        <p:spPr>
          <a:xfrm>
            <a:off x="2978093" y="369489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40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7B7D1B0-1139-47E7-A404-619CAF68D59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82512" y="0"/>
            <a:ext cx="9626981" cy="6858000"/>
          </a:xfrm>
          <a:custGeom>
            <a:avLst/>
            <a:gdLst>
              <a:gd name="connsiteX0" fmla="*/ 0 w 9626981"/>
              <a:gd name="connsiteY0" fmla="*/ 0 h 6858000"/>
              <a:gd name="connsiteX1" fmla="*/ 4760133 w 9626981"/>
              <a:gd name="connsiteY1" fmla="*/ 0 h 6858000"/>
              <a:gd name="connsiteX2" fmla="*/ 9626981 w 9626981"/>
              <a:gd name="connsiteY2" fmla="*/ 6858000 h 6858000"/>
              <a:gd name="connsiteX3" fmla="*/ 4866848 w 96269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26981" h="6858000">
                <a:moveTo>
                  <a:pt x="0" y="0"/>
                </a:moveTo>
                <a:lnTo>
                  <a:pt x="4760133" y="0"/>
                </a:lnTo>
                <a:lnTo>
                  <a:pt x="9626981" y="6858000"/>
                </a:lnTo>
                <a:lnTo>
                  <a:pt x="4866848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3814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D42F50A-D54B-4085-9B51-D4561AE4378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17860" y="659465"/>
            <a:ext cx="5556281" cy="5539071"/>
          </a:xfrm>
          <a:custGeom>
            <a:avLst/>
            <a:gdLst>
              <a:gd name="connsiteX0" fmla="*/ 2778140 w 5556281"/>
              <a:gd name="connsiteY0" fmla="*/ 1624152 h 5539071"/>
              <a:gd name="connsiteX1" fmla="*/ 1632756 w 5556281"/>
              <a:gd name="connsiteY1" fmla="*/ 2769536 h 5539071"/>
              <a:gd name="connsiteX2" fmla="*/ 2778140 w 5556281"/>
              <a:gd name="connsiteY2" fmla="*/ 3914920 h 5539071"/>
              <a:gd name="connsiteX3" fmla="*/ 3923524 w 5556281"/>
              <a:gd name="connsiteY3" fmla="*/ 2769536 h 5539071"/>
              <a:gd name="connsiteX4" fmla="*/ 2778140 w 5556281"/>
              <a:gd name="connsiteY4" fmla="*/ 1624152 h 5539071"/>
              <a:gd name="connsiteX5" fmla="*/ 3162198 w 5556281"/>
              <a:gd name="connsiteY5" fmla="*/ 151 h 5539071"/>
              <a:gd name="connsiteX6" fmla="*/ 3189369 w 5556281"/>
              <a:gd name="connsiteY6" fmla="*/ 2803 h 5539071"/>
              <a:gd name="connsiteX7" fmla="*/ 3689300 w 5556281"/>
              <a:gd name="connsiteY7" fmla="*/ 121613 h 5539071"/>
              <a:gd name="connsiteX8" fmla="*/ 3747933 w 5556281"/>
              <a:gd name="connsiteY8" fmla="*/ 194134 h 5539071"/>
              <a:gd name="connsiteX9" fmla="*/ 3751019 w 5556281"/>
              <a:gd name="connsiteY9" fmla="*/ 254313 h 5539071"/>
              <a:gd name="connsiteX10" fmla="*/ 3763361 w 5556281"/>
              <a:gd name="connsiteY10" fmla="*/ 627717 h 5539071"/>
              <a:gd name="connsiteX11" fmla="*/ 3767990 w 5556281"/>
              <a:gd name="connsiteY11" fmla="*/ 731096 h 5539071"/>
              <a:gd name="connsiteX12" fmla="*/ 3815825 w 5556281"/>
              <a:gd name="connsiteY12" fmla="*/ 808246 h 5539071"/>
              <a:gd name="connsiteX13" fmla="*/ 3928463 w 5556281"/>
              <a:gd name="connsiteY13" fmla="*/ 873052 h 5539071"/>
              <a:gd name="connsiteX14" fmla="*/ 4036474 w 5556281"/>
              <a:gd name="connsiteY14" fmla="*/ 873052 h 5539071"/>
              <a:gd name="connsiteX15" fmla="*/ 4493199 w 5556281"/>
              <a:gd name="connsiteY15" fmla="*/ 618458 h 5539071"/>
              <a:gd name="connsiteX16" fmla="*/ 4590409 w 5556281"/>
              <a:gd name="connsiteY16" fmla="*/ 632346 h 5539071"/>
              <a:gd name="connsiteX17" fmla="*/ 4945295 w 5556281"/>
              <a:gd name="connsiteY17" fmla="*/ 994951 h 5539071"/>
              <a:gd name="connsiteX18" fmla="*/ 4957640 w 5556281"/>
              <a:gd name="connsiteY18" fmla="*/ 1095244 h 5539071"/>
              <a:gd name="connsiteX19" fmla="*/ 4692245 w 5556281"/>
              <a:gd name="connsiteY19" fmla="*/ 1542714 h 5539071"/>
              <a:gd name="connsiteX20" fmla="*/ 4690702 w 5556281"/>
              <a:gd name="connsiteY20" fmla="*/ 1646093 h 5539071"/>
              <a:gd name="connsiteX21" fmla="*/ 4758594 w 5556281"/>
              <a:gd name="connsiteY21" fmla="*/ 1771076 h 5539071"/>
              <a:gd name="connsiteX22" fmla="*/ 4837287 w 5556281"/>
              <a:gd name="connsiteY22" fmla="*/ 1820454 h 5539071"/>
              <a:gd name="connsiteX23" fmla="*/ 5014730 w 5556281"/>
              <a:gd name="connsiteY23" fmla="*/ 1832795 h 5539071"/>
              <a:gd name="connsiteX24" fmla="*/ 5375792 w 5556281"/>
              <a:gd name="connsiteY24" fmla="*/ 1855941 h 5539071"/>
              <a:gd name="connsiteX25" fmla="*/ 5445227 w 5556281"/>
              <a:gd name="connsiteY25" fmla="*/ 1914574 h 5539071"/>
              <a:gd name="connsiteX26" fmla="*/ 5554778 w 5556281"/>
              <a:gd name="connsiteY26" fmla="*/ 2417592 h 5539071"/>
              <a:gd name="connsiteX27" fmla="*/ 5537805 w 5556281"/>
              <a:gd name="connsiteY27" fmla="*/ 2479311 h 5539071"/>
              <a:gd name="connsiteX28" fmla="*/ 5506946 w 5556281"/>
              <a:gd name="connsiteY28" fmla="*/ 2500914 h 5539071"/>
              <a:gd name="connsiteX29" fmla="*/ 5042505 w 5556281"/>
              <a:gd name="connsiteY29" fmla="*/ 2732362 h 5539071"/>
              <a:gd name="connsiteX30" fmla="*/ 4990041 w 5556281"/>
              <a:gd name="connsiteY30" fmla="*/ 2811055 h 5539071"/>
              <a:gd name="connsiteX31" fmla="*/ 4979243 w 5556281"/>
              <a:gd name="connsiteY31" fmla="*/ 2985415 h 5539071"/>
              <a:gd name="connsiteX32" fmla="*/ 5019359 w 5556281"/>
              <a:gd name="connsiteY32" fmla="*/ 3068735 h 5539071"/>
              <a:gd name="connsiteX33" fmla="*/ 5448313 w 5556281"/>
              <a:gd name="connsiteY33" fmla="*/ 3385051 h 5539071"/>
              <a:gd name="connsiteX34" fmla="*/ 5477631 w 5556281"/>
              <a:gd name="connsiteY34" fmla="*/ 3480714 h 5539071"/>
              <a:gd name="connsiteX35" fmla="*/ 5398935 w 5556281"/>
              <a:gd name="connsiteY35" fmla="*/ 3698277 h 5539071"/>
              <a:gd name="connsiteX36" fmla="*/ 5309443 w 5556281"/>
              <a:gd name="connsiteY36" fmla="*/ 3940526 h 5539071"/>
              <a:gd name="connsiteX37" fmla="*/ 5233836 w 5556281"/>
              <a:gd name="connsiteY37" fmla="*/ 3989904 h 5539071"/>
              <a:gd name="connsiteX38" fmla="*/ 5040963 w 5556281"/>
              <a:gd name="connsiteY38" fmla="*/ 3969844 h 5539071"/>
              <a:gd name="connsiteX39" fmla="*/ 4707676 w 5556281"/>
              <a:gd name="connsiteY39" fmla="*/ 3934357 h 5539071"/>
              <a:gd name="connsiteX40" fmla="*/ 4622811 w 5556281"/>
              <a:gd name="connsiteY40" fmla="*/ 3972931 h 5539071"/>
              <a:gd name="connsiteX41" fmla="*/ 4502457 w 5556281"/>
              <a:gd name="connsiteY41" fmla="*/ 4136489 h 5539071"/>
              <a:gd name="connsiteX42" fmla="*/ 4488570 w 5556281"/>
              <a:gd name="connsiteY42" fmla="*/ 4239869 h 5539071"/>
              <a:gd name="connsiteX43" fmla="*/ 4675271 w 5556281"/>
              <a:gd name="connsiteY43" fmla="*/ 4730542 h 5539071"/>
              <a:gd name="connsiteX44" fmla="*/ 4647499 w 5556281"/>
              <a:gd name="connsiteY44" fmla="*/ 4830835 h 5539071"/>
              <a:gd name="connsiteX45" fmla="*/ 4278723 w 5556281"/>
              <a:gd name="connsiteY45" fmla="*/ 5110117 h 5539071"/>
              <a:gd name="connsiteX46" fmla="*/ 4178427 w 5556281"/>
              <a:gd name="connsiteY46" fmla="*/ 5108574 h 5539071"/>
              <a:gd name="connsiteX47" fmla="*/ 3778791 w 5556281"/>
              <a:gd name="connsiteY47" fmla="*/ 4786089 h 5539071"/>
              <a:gd name="connsiteX48" fmla="*/ 3684671 w 5556281"/>
              <a:gd name="connsiteY48" fmla="*/ 4767572 h 5539071"/>
              <a:gd name="connsiteX49" fmla="*/ 3450134 w 5556281"/>
              <a:gd name="connsiteY49" fmla="*/ 4857067 h 5539071"/>
              <a:gd name="connsiteX50" fmla="*/ 3393044 w 5556281"/>
              <a:gd name="connsiteY50" fmla="*/ 4924959 h 5539071"/>
              <a:gd name="connsiteX51" fmla="*/ 3360639 w 5556281"/>
              <a:gd name="connsiteY51" fmla="*/ 5079259 h 5539071"/>
              <a:gd name="connsiteX52" fmla="*/ 3283489 w 5556281"/>
              <a:gd name="connsiteY52" fmla="*/ 5448033 h 5539071"/>
              <a:gd name="connsiteX53" fmla="*/ 3218687 w 5556281"/>
              <a:gd name="connsiteY53" fmla="*/ 5509753 h 5539071"/>
              <a:gd name="connsiteX54" fmla="*/ 2973349 w 5556281"/>
              <a:gd name="connsiteY54" fmla="*/ 5535985 h 5539071"/>
              <a:gd name="connsiteX55" fmla="*/ 2868424 w 5556281"/>
              <a:gd name="connsiteY55" fmla="*/ 5539071 h 5539071"/>
              <a:gd name="connsiteX56" fmla="*/ 2723385 w 5556281"/>
              <a:gd name="connsiteY56" fmla="*/ 5539071 h 5539071"/>
              <a:gd name="connsiteX57" fmla="*/ 2666291 w 5556281"/>
              <a:gd name="connsiteY57" fmla="*/ 5474265 h 5539071"/>
              <a:gd name="connsiteX58" fmla="*/ 2507365 w 5556281"/>
              <a:gd name="connsiteY58" fmla="*/ 4992850 h 5539071"/>
              <a:gd name="connsiteX59" fmla="*/ 2431758 w 5556281"/>
              <a:gd name="connsiteY59" fmla="*/ 4924959 h 5539071"/>
              <a:gd name="connsiteX60" fmla="*/ 2184880 w 5556281"/>
              <a:gd name="connsiteY60" fmla="*/ 4869411 h 5539071"/>
              <a:gd name="connsiteX61" fmla="*/ 2075329 w 5556281"/>
              <a:gd name="connsiteY61" fmla="*/ 4901813 h 5539071"/>
              <a:gd name="connsiteX62" fmla="*/ 1714267 w 5556281"/>
              <a:gd name="connsiteY62" fmla="*/ 5267504 h 5539071"/>
              <a:gd name="connsiteX63" fmla="*/ 1621686 w 5556281"/>
              <a:gd name="connsiteY63" fmla="*/ 5282934 h 5539071"/>
              <a:gd name="connsiteX64" fmla="*/ 1234396 w 5556281"/>
              <a:gd name="connsiteY64" fmla="*/ 5065371 h 5539071"/>
              <a:gd name="connsiteX65" fmla="*/ 1191190 w 5556281"/>
              <a:gd name="connsiteY65" fmla="*/ 4966618 h 5539071"/>
              <a:gd name="connsiteX66" fmla="*/ 1317715 w 5556281"/>
              <a:gd name="connsiteY66" fmla="*/ 4468233 h 5539071"/>
              <a:gd name="connsiteX67" fmla="*/ 1294569 w 5556281"/>
              <a:gd name="connsiteY67" fmla="*/ 4372566 h 5539071"/>
              <a:gd name="connsiteX68" fmla="*/ 1107868 w 5556281"/>
              <a:gd name="connsiteY68" fmla="*/ 4178149 h 5539071"/>
              <a:gd name="connsiteX69" fmla="*/ 1018376 w 5556281"/>
              <a:gd name="connsiteY69" fmla="*/ 4151917 h 5539071"/>
              <a:gd name="connsiteX70" fmla="*/ 928882 w 5556281"/>
              <a:gd name="connsiteY70" fmla="*/ 4171977 h 5539071"/>
              <a:gd name="connsiteX71" fmla="*/ 509190 w 5556281"/>
              <a:gd name="connsiteY71" fmla="*/ 4266101 h 5539071"/>
              <a:gd name="connsiteX72" fmla="*/ 422778 w 5556281"/>
              <a:gd name="connsiteY72" fmla="*/ 4227524 h 5539071"/>
              <a:gd name="connsiteX73" fmla="*/ 211391 w 5556281"/>
              <a:gd name="connsiteY73" fmla="*/ 3818630 h 5539071"/>
              <a:gd name="connsiteX74" fmla="*/ 226818 w 5556281"/>
              <a:gd name="connsiteY74" fmla="*/ 3730682 h 5539071"/>
              <a:gd name="connsiteX75" fmla="*/ 617198 w 5556281"/>
              <a:gd name="connsiteY75" fmla="*/ 3368077 h 5539071"/>
              <a:gd name="connsiteX76" fmla="*/ 648056 w 5556281"/>
              <a:gd name="connsiteY76" fmla="*/ 3280125 h 5539071"/>
              <a:gd name="connsiteX77" fmla="*/ 601767 w 5556281"/>
              <a:gd name="connsiteY77" fmla="*/ 3028618 h 5539071"/>
              <a:gd name="connsiteX78" fmla="*/ 541591 w 5556281"/>
              <a:gd name="connsiteY78" fmla="*/ 2957640 h 5539071"/>
              <a:gd name="connsiteX79" fmla="*/ 200589 w 5556281"/>
              <a:gd name="connsiteY79" fmla="*/ 2832658 h 5539071"/>
              <a:gd name="connsiteX80" fmla="*/ 0 w 5556281"/>
              <a:gd name="connsiteY80" fmla="*/ 2757051 h 5539071"/>
              <a:gd name="connsiteX81" fmla="*/ 0 w 5556281"/>
              <a:gd name="connsiteY81" fmla="*/ 2670642 h 5539071"/>
              <a:gd name="connsiteX82" fmla="*/ 13885 w 5556281"/>
              <a:gd name="connsiteY82" fmla="*/ 2519428 h 5539071"/>
              <a:gd name="connsiteX83" fmla="*/ 52461 w 5556281"/>
              <a:gd name="connsiteY83" fmla="*/ 2224718 h 5539071"/>
              <a:gd name="connsiteX84" fmla="*/ 114181 w 5556281"/>
              <a:gd name="connsiteY84" fmla="*/ 2162996 h 5539071"/>
              <a:gd name="connsiteX85" fmla="*/ 640344 w 5556281"/>
              <a:gd name="connsiteY85" fmla="*/ 2067332 h 5539071"/>
              <a:gd name="connsiteX86" fmla="*/ 717491 w 5556281"/>
              <a:gd name="connsiteY86" fmla="*/ 2007155 h 5539071"/>
              <a:gd name="connsiteX87" fmla="*/ 797727 w 5556281"/>
              <a:gd name="connsiteY87" fmla="*/ 1814281 h 5539071"/>
              <a:gd name="connsiteX88" fmla="*/ 783840 w 5556281"/>
              <a:gd name="connsiteY88" fmla="*/ 1704727 h 5539071"/>
              <a:gd name="connsiteX89" fmla="*/ 476785 w 5556281"/>
              <a:gd name="connsiteY89" fmla="*/ 1300462 h 5539071"/>
              <a:gd name="connsiteX90" fmla="*/ 478329 w 5556281"/>
              <a:gd name="connsiteY90" fmla="*/ 1200169 h 5539071"/>
              <a:gd name="connsiteX91" fmla="*/ 776125 w 5556281"/>
              <a:gd name="connsiteY91" fmla="*/ 831392 h 5539071"/>
              <a:gd name="connsiteX92" fmla="*/ 881050 w 5556281"/>
              <a:gd name="connsiteY92" fmla="*/ 803617 h 5539071"/>
              <a:gd name="connsiteX93" fmla="*/ 1368636 w 5556281"/>
              <a:gd name="connsiteY93" fmla="*/ 1005749 h 5539071"/>
              <a:gd name="connsiteX94" fmla="*/ 1462757 w 5556281"/>
              <a:gd name="connsiteY94" fmla="*/ 998037 h 5539071"/>
              <a:gd name="connsiteX95" fmla="*/ 1617057 w 5556281"/>
              <a:gd name="connsiteY95" fmla="*/ 891569 h 5539071"/>
              <a:gd name="connsiteX96" fmla="*/ 1654088 w 5556281"/>
              <a:gd name="connsiteY96" fmla="*/ 819048 h 5539071"/>
              <a:gd name="connsiteX97" fmla="*/ 1651005 w 5556281"/>
              <a:gd name="connsiteY97" fmla="*/ 765044 h 5539071"/>
              <a:gd name="connsiteX98" fmla="*/ 1632488 w 5556281"/>
              <a:gd name="connsiteY98" fmla="*/ 525881 h 5539071"/>
              <a:gd name="connsiteX99" fmla="*/ 1613971 w 5556281"/>
              <a:gd name="connsiteY99" fmla="*/ 286715 h 5539071"/>
              <a:gd name="connsiteX100" fmla="*/ 1664889 w 5556281"/>
              <a:gd name="connsiteY100" fmla="*/ 208022 h 5539071"/>
              <a:gd name="connsiteX101" fmla="*/ 2141674 w 5556281"/>
              <a:gd name="connsiteY101" fmla="*/ 47552 h 5539071"/>
              <a:gd name="connsiteX102" fmla="*/ 2172535 w 5556281"/>
              <a:gd name="connsiteY102" fmla="*/ 42923 h 5539071"/>
              <a:gd name="connsiteX103" fmla="*/ 2237341 w 5556281"/>
              <a:gd name="connsiteY103" fmla="*/ 86126 h 5539071"/>
              <a:gd name="connsiteX104" fmla="*/ 2535137 w 5556281"/>
              <a:gd name="connsiteY104" fmla="*/ 516622 h 5539071"/>
              <a:gd name="connsiteX105" fmla="*/ 2627718 w 5556281"/>
              <a:gd name="connsiteY105" fmla="*/ 561368 h 5539071"/>
              <a:gd name="connsiteX106" fmla="*/ 2786647 w 5556281"/>
              <a:gd name="connsiteY106" fmla="*/ 555196 h 5539071"/>
              <a:gd name="connsiteX107" fmla="*/ 2836022 w 5556281"/>
              <a:gd name="connsiteY107" fmla="*/ 530507 h 5539071"/>
              <a:gd name="connsiteX108" fmla="*/ 2852996 w 5556281"/>
              <a:gd name="connsiteY108" fmla="*/ 505821 h 5539071"/>
              <a:gd name="connsiteX109" fmla="*/ 2930143 w 5556281"/>
              <a:gd name="connsiteY109" fmla="*/ 363865 h 5539071"/>
              <a:gd name="connsiteX110" fmla="*/ 3102960 w 5556281"/>
              <a:gd name="connsiteY110" fmla="*/ 41380 h 5539071"/>
              <a:gd name="connsiteX111" fmla="*/ 3162198 w 5556281"/>
              <a:gd name="connsiteY111" fmla="*/ 151 h 5539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5556281" h="5539071">
                <a:moveTo>
                  <a:pt x="2778140" y="1624152"/>
                </a:moveTo>
                <a:cubicBezTo>
                  <a:pt x="2145562" y="1624152"/>
                  <a:pt x="1632756" y="2136958"/>
                  <a:pt x="1632756" y="2769536"/>
                </a:cubicBezTo>
                <a:cubicBezTo>
                  <a:pt x="1632756" y="3402114"/>
                  <a:pt x="2145562" y="3914920"/>
                  <a:pt x="2778140" y="3914920"/>
                </a:cubicBezTo>
                <a:cubicBezTo>
                  <a:pt x="3410718" y="3914920"/>
                  <a:pt x="3923524" y="3402114"/>
                  <a:pt x="3923524" y="2769536"/>
                </a:cubicBezTo>
                <a:cubicBezTo>
                  <a:pt x="3923524" y="2136958"/>
                  <a:pt x="3410718" y="1624152"/>
                  <a:pt x="2778140" y="1624152"/>
                </a:cubicBezTo>
                <a:close/>
                <a:moveTo>
                  <a:pt x="3162198" y="151"/>
                </a:moveTo>
                <a:cubicBezTo>
                  <a:pt x="3170660" y="-379"/>
                  <a:pt x="3179725" y="489"/>
                  <a:pt x="3189369" y="2803"/>
                </a:cubicBezTo>
                <a:cubicBezTo>
                  <a:pt x="3356013" y="42923"/>
                  <a:pt x="3522655" y="81496"/>
                  <a:pt x="3689300" y="121613"/>
                </a:cubicBezTo>
                <a:cubicBezTo>
                  <a:pt x="3724787" y="130871"/>
                  <a:pt x="3746390" y="157104"/>
                  <a:pt x="3747933" y="194134"/>
                </a:cubicBezTo>
                <a:cubicBezTo>
                  <a:pt x="3749476" y="214194"/>
                  <a:pt x="3749476" y="234254"/>
                  <a:pt x="3751019" y="254313"/>
                </a:cubicBezTo>
                <a:cubicBezTo>
                  <a:pt x="3755645" y="379296"/>
                  <a:pt x="3758735" y="504278"/>
                  <a:pt x="3763361" y="627717"/>
                </a:cubicBezTo>
                <a:cubicBezTo>
                  <a:pt x="3764907" y="661664"/>
                  <a:pt x="3766450" y="697152"/>
                  <a:pt x="3767990" y="731096"/>
                </a:cubicBezTo>
                <a:cubicBezTo>
                  <a:pt x="3769533" y="765044"/>
                  <a:pt x="3786507" y="791275"/>
                  <a:pt x="3815825" y="808246"/>
                </a:cubicBezTo>
                <a:cubicBezTo>
                  <a:pt x="3852855" y="829849"/>
                  <a:pt x="3891432" y="849909"/>
                  <a:pt x="3928463" y="873052"/>
                </a:cubicBezTo>
                <a:cubicBezTo>
                  <a:pt x="3965496" y="894655"/>
                  <a:pt x="3999440" y="893112"/>
                  <a:pt x="4036474" y="873052"/>
                </a:cubicBezTo>
                <a:cubicBezTo>
                  <a:pt x="4189231" y="788189"/>
                  <a:pt x="4340442" y="703324"/>
                  <a:pt x="4493199" y="618458"/>
                </a:cubicBezTo>
                <a:cubicBezTo>
                  <a:pt x="4528689" y="598402"/>
                  <a:pt x="4562634" y="604571"/>
                  <a:pt x="4590409" y="632346"/>
                </a:cubicBezTo>
                <a:cubicBezTo>
                  <a:pt x="4709219" y="752699"/>
                  <a:pt x="4826485" y="874595"/>
                  <a:pt x="4945295" y="994951"/>
                </a:cubicBezTo>
                <a:cubicBezTo>
                  <a:pt x="4976157" y="1027352"/>
                  <a:pt x="4980786" y="1056670"/>
                  <a:pt x="4957640" y="1095244"/>
                </a:cubicBezTo>
                <a:cubicBezTo>
                  <a:pt x="4869689" y="1244915"/>
                  <a:pt x="4780194" y="1393043"/>
                  <a:pt x="4692245" y="1542714"/>
                </a:cubicBezTo>
                <a:cubicBezTo>
                  <a:pt x="4672185" y="1576659"/>
                  <a:pt x="4670643" y="1612149"/>
                  <a:pt x="4690702" y="1646093"/>
                </a:cubicBezTo>
                <a:cubicBezTo>
                  <a:pt x="4713848" y="1687753"/>
                  <a:pt x="4735448" y="1729416"/>
                  <a:pt x="4758594" y="1771076"/>
                </a:cubicBezTo>
                <a:cubicBezTo>
                  <a:pt x="4775567" y="1801937"/>
                  <a:pt x="4801797" y="1818911"/>
                  <a:pt x="4837287" y="1820454"/>
                </a:cubicBezTo>
                <a:cubicBezTo>
                  <a:pt x="4895921" y="1825083"/>
                  <a:pt x="4956097" y="1828169"/>
                  <a:pt x="5014730" y="1832795"/>
                </a:cubicBezTo>
                <a:cubicBezTo>
                  <a:pt x="5135083" y="1840510"/>
                  <a:pt x="5255439" y="1848226"/>
                  <a:pt x="5375792" y="1855941"/>
                </a:cubicBezTo>
                <a:cubicBezTo>
                  <a:pt x="5409736" y="1857484"/>
                  <a:pt x="5437511" y="1880630"/>
                  <a:pt x="5445227" y="1914574"/>
                </a:cubicBezTo>
                <a:cubicBezTo>
                  <a:pt x="5482257" y="2081219"/>
                  <a:pt x="5517747" y="2249404"/>
                  <a:pt x="5554778" y="2417592"/>
                </a:cubicBezTo>
                <a:cubicBezTo>
                  <a:pt x="5559407" y="2440735"/>
                  <a:pt x="5553235" y="2460795"/>
                  <a:pt x="5537805" y="2479311"/>
                </a:cubicBezTo>
                <a:cubicBezTo>
                  <a:pt x="5530089" y="2488570"/>
                  <a:pt x="5517747" y="2494742"/>
                  <a:pt x="5506946" y="2500914"/>
                </a:cubicBezTo>
                <a:cubicBezTo>
                  <a:pt x="5352646" y="2578062"/>
                  <a:pt x="5198345" y="2655212"/>
                  <a:pt x="5042505" y="2732362"/>
                </a:cubicBezTo>
                <a:cubicBezTo>
                  <a:pt x="5010101" y="2749336"/>
                  <a:pt x="4991587" y="2774025"/>
                  <a:pt x="4990041" y="2811055"/>
                </a:cubicBezTo>
                <a:cubicBezTo>
                  <a:pt x="4986958" y="2869688"/>
                  <a:pt x="4982326" y="2926779"/>
                  <a:pt x="4979243" y="2985415"/>
                </a:cubicBezTo>
                <a:cubicBezTo>
                  <a:pt x="4977699" y="3019360"/>
                  <a:pt x="4990041" y="3048678"/>
                  <a:pt x="5019359" y="3068735"/>
                </a:cubicBezTo>
                <a:cubicBezTo>
                  <a:pt x="5162858" y="3173660"/>
                  <a:pt x="5304814" y="3280125"/>
                  <a:pt x="5448313" y="3385051"/>
                </a:cubicBezTo>
                <a:cubicBezTo>
                  <a:pt x="5482257" y="3409737"/>
                  <a:pt x="5493059" y="3440598"/>
                  <a:pt x="5477631" y="3480714"/>
                </a:cubicBezTo>
                <a:cubicBezTo>
                  <a:pt x="5451399" y="3553235"/>
                  <a:pt x="5425167" y="3625756"/>
                  <a:pt x="5398935" y="3698277"/>
                </a:cubicBezTo>
                <a:cubicBezTo>
                  <a:pt x="5369619" y="3778514"/>
                  <a:pt x="5340305" y="3860293"/>
                  <a:pt x="5309443" y="3940526"/>
                </a:cubicBezTo>
                <a:cubicBezTo>
                  <a:pt x="5297099" y="3974474"/>
                  <a:pt x="5267781" y="3992990"/>
                  <a:pt x="5233836" y="3989904"/>
                </a:cubicBezTo>
                <a:cubicBezTo>
                  <a:pt x="5169031" y="3983732"/>
                  <a:pt x="5105768" y="3976017"/>
                  <a:pt x="5040963" y="3969844"/>
                </a:cubicBezTo>
                <a:cubicBezTo>
                  <a:pt x="4929868" y="3957500"/>
                  <a:pt x="4818771" y="3945155"/>
                  <a:pt x="4707676" y="3934357"/>
                </a:cubicBezTo>
                <a:cubicBezTo>
                  <a:pt x="4672185" y="3931271"/>
                  <a:pt x="4644413" y="3943612"/>
                  <a:pt x="4622811" y="3972931"/>
                </a:cubicBezTo>
                <a:cubicBezTo>
                  <a:pt x="4582694" y="4026935"/>
                  <a:pt x="4544117" y="4082482"/>
                  <a:pt x="4502457" y="4136489"/>
                </a:cubicBezTo>
                <a:cubicBezTo>
                  <a:pt x="4477769" y="4168891"/>
                  <a:pt x="4474683" y="4202838"/>
                  <a:pt x="4488570" y="4239869"/>
                </a:cubicBezTo>
                <a:cubicBezTo>
                  <a:pt x="4550289" y="4403427"/>
                  <a:pt x="4613552" y="4566983"/>
                  <a:pt x="4675271" y="4730542"/>
                </a:cubicBezTo>
                <a:cubicBezTo>
                  <a:pt x="4692245" y="4773744"/>
                  <a:pt x="4682987" y="4803063"/>
                  <a:pt x="4647499" y="4830835"/>
                </a:cubicBezTo>
                <a:cubicBezTo>
                  <a:pt x="4524057" y="4923416"/>
                  <a:pt x="4402161" y="5017539"/>
                  <a:pt x="4278723" y="5110117"/>
                </a:cubicBezTo>
                <a:cubicBezTo>
                  <a:pt x="4243235" y="5136349"/>
                  <a:pt x="4212374" y="5136349"/>
                  <a:pt x="4178427" y="5108574"/>
                </a:cubicBezTo>
                <a:cubicBezTo>
                  <a:pt x="4045729" y="5002109"/>
                  <a:pt x="3911492" y="4894097"/>
                  <a:pt x="3778791" y="4786089"/>
                </a:cubicBezTo>
                <a:cubicBezTo>
                  <a:pt x="3749476" y="4762943"/>
                  <a:pt x="3718615" y="4755228"/>
                  <a:pt x="3684671" y="4767572"/>
                </a:cubicBezTo>
                <a:cubicBezTo>
                  <a:pt x="3605977" y="4796890"/>
                  <a:pt x="3527284" y="4826209"/>
                  <a:pt x="3450134" y="4857067"/>
                </a:cubicBezTo>
                <a:cubicBezTo>
                  <a:pt x="3419276" y="4869411"/>
                  <a:pt x="3400759" y="4892557"/>
                  <a:pt x="3393044" y="4924959"/>
                </a:cubicBezTo>
                <a:cubicBezTo>
                  <a:pt x="3382243" y="4975877"/>
                  <a:pt x="3371444" y="5028338"/>
                  <a:pt x="3360639" y="5079259"/>
                </a:cubicBezTo>
                <a:cubicBezTo>
                  <a:pt x="3334411" y="5202698"/>
                  <a:pt x="3309721" y="5324594"/>
                  <a:pt x="3283489" y="5448033"/>
                </a:cubicBezTo>
                <a:cubicBezTo>
                  <a:pt x="3275777" y="5483524"/>
                  <a:pt x="3254174" y="5505126"/>
                  <a:pt x="3218687" y="5509753"/>
                </a:cubicBezTo>
                <a:cubicBezTo>
                  <a:pt x="3136907" y="5520554"/>
                  <a:pt x="3055128" y="5528269"/>
                  <a:pt x="2973349" y="5535985"/>
                </a:cubicBezTo>
                <a:cubicBezTo>
                  <a:pt x="2933232" y="5532899"/>
                  <a:pt x="2900828" y="5535985"/>
                  <a:pt x="2868424" y="5539071"/>
                </a:cubicBezTo>
                <a:cubicBezTo>
                  <a:pt x="2820592" y="5539071"/>
                  <a:pt x="2772760" y="5539071"/>
                  <a:pt x="2723385" y="5539071"/>
                </a:cubicBezTo>
                <a:cubicBezTo>
                  <a:pt x="2692523" y="5528269"/>
                  <a:pt x="2675550" y="5505126"/>
                  <a:pt x="2666291" y="5474265"/>
                </a:cubicBezTo>
                <a:cubicBezTo>
                  <a:pt x="2613831" y="5313793"/>
                  <a:pt x="2559826" y="5153323"/>
                  <a:pt x="2507365" y="4992850"/>
                </a:cubicBezTo>
                <a:cubicBezTo>
                  <a:pt x="2495021" y="4955817"/>
                  <a:pt x="2470335" y="4932674"/>
                  <a:pt x="2431758" y="4924959"/>
                </a:cubicBezTo>
                <a:cubicBezTo>
                  <a:pt x="2349979" y="4906442"/>
                  <a:pt x="2266657" y="4889468"/>
                  <a:pt x="2184880" y="4869411"/>
                </a:cubicBezTo>
                <a:cubicBezTo>
                  <a:pt x="2141674" y="4858610"/>
                  <a:pt x="2106187" y="4869411"/>
                  <a:pt x="2075329" y="4901813"/>
                </a:cubicBezTo>
                <a:cubicBezTo>
                  <a:pt x="1956516" y="5025252"/>
                  <a:pt x="1834620" y="5145608"/>
                  <a:pt x="1714267" y="5267504"/>
                </a:cubicBezTo>
                <a:cubicBezTo>
                  <a:pt x="1686492" y="5295276"/>
                  <a:pt x="1654088" y="5301451"/>
                  <a:pt x="1621686" y="5282934"/>
                </a:cubicBezTo>
                <a:cubicBezTo>
                  <a:pt x="1492075" y="5210413"/>
                  <a:pt x="1364004" y="5137892"/>
                  <a:pt x="1234396" y="5065371"/>
                </a:cubicBezTo>
                <a:cubicBezTo>
                  <a:pt x="1189647" y="5040682"/>
                  <a:pt x="1178846" y="5014453"/>
                  <a:pt x="1191190" y="4966618"/>
                </a:cubicBezTo>
                <a:cubicBezTo>
                  <a:pt x="1232850" y="4799977"/>
                  <a:pt x="1276055" y="4634875"/>
                  <a:pt x="1317715" y="4468233"/>
                </a:cubicBezTo>
                <a:cubicBezTo>
                  <a:pt x="1326977" y="4432743"/>
                  <a:pt x="1320801" y="4400341"/>
                  <a:pt x="1294569" y="4372566"/>
                </a:cubicBezTo>
                <a:cubicBezTo>
                  <a:pt x="1232850" y="4307760"/>
                  <a:pt x="1169587" y="4242955"/>
                  <a:pt x="1107868" y="4178149"/>
                </a:cubicBezTo>
                <a:cubicBezTo>
                  <a:pt x="1083182" y="4151917"/>
                  <a:pt x="1052321" y="4144202"/>
                  <a:pt x="1018376" y="4151917"/>
                </a:cubicBezTo>
                <a:cubicBezTo>
                  <a:pt x="987518" y="4158089"/>
                  <a:pt x="958200" y="4165804"/>
                  <a:pt x="928882" y="4171977"/>
                </a:cubicBezTo>
                <a:cubicBezTo>
                  <a:pt x="788469" y="4202838"/>
                  <a:pt x="649599" y="4235239"/>
                  <a:pt x="509190" y="4266101"/>
                </a:cubicBezTo>
                <a:cubicBezTo>
                  <a:pt x="470613" y="4275359"/>
                  <a:pt x="439755" y="4261472"/>
                  <a:pt x="422778" y="4227524"/>
                </a:cubicBezTo>
                <a:cubicBezTo>
                  <a:pt x="351800" y="4091740"/>
                  <a:pt x="282366" y="3954414"/>
                  <a:pt x="211391" y="3818630"/>
                </a:cubicBezTo>
                <a:cubicBezTo>
                  <a:pt x="195960" y="3787772"/>
                  <a:pt x="202132" y="3753825"/>
                  <a:pt x="226818" y="3730682"/>
                </a:cubicBezTo>
                <a:cubicBezTo>
                  <a:pt x="356433" y="3610326"/>
                  <a:pt x="487587" y="3488430"/>
                  <a:pt x="617198" y="3368077"/>
                </a:cubicBezTo>
                <a:cubicBezTo>
                  <a:pt x="643427" y="3344931"/>
                  <a:pt x="652686" y="3314073"/>
                  <a:pt x="648056" y="3280125"/>
                </a:cubicBezTo>
                <a:cubicBezTo>
                  <a:pt x="632629" y="3196803"/>
                  <a:pt x="617198" y="3111937"/>
                  <a:pt x="601767" y="3028618"/>
                </a:cubicBezTo>
                <a:cubicBezTo>
                  <a:pt x="595595" y="2993127"/>
                  <a:pt x="575535" y="2969985"/>
                  <a:pt x="541591" y="2957640"/>
                </a:cubicBezTo>
                <a:cubicBezTo>
                  <a:pt x="427407" y="2915980"/>
                  <a:pt x="313227" y="2874318"/>
                  <a:pt x="200589" y="2832658"/>
                </a:cubicBezTo>
                <a:cubicBezTo>
                  <a:pt x="134241" y="2807969"/>
                  <a:pt x="66349" y="2786366"/>
                  <a:pt x="0" y="2757051"/>
                </a:cubicBezTo>
                <a:cubicBezTo>
                  <a:pt x="0" y="2727733"/>
                  <a:pt x="0" y="2699960"/>
                  <a:pt x="0" y="2670642"/>
                </a:cubicBezTo>
                <a:cubicBezTo>
                  <a:pt x="4629" y="2619724"/>
                  <a:pt x="9259" y="2570349"/>
                  <a:pt x="13885" y="2519428"/>
                </a:cubicBezTo>
                <a:cubicBezTo>
                  <a:pt x="23146" y="2420678"/>
                  <a:pt x="37031" y="2321925"/>
                  <a:pt x="52461" y="2224718"/>
                </a:cubicBezTo>
                <a:cubicBezTo>
                  <a:pt x="57091" y="2192314"/>
                  <a:pt x="80236" y="2169168"/>
                  <a:pt x="114181" y="2162996"/>
                </a:cubicBezTo>
                <a:cubicBezTo>
                  <a:pt x="290081" y="2130594"/>
                  <a:pt x="464441" y="2099733"/>
                  <a:pt x="640344" y="2067332"/>
                </a:cubicBezTo>
                <a:cubicBezTo>
                  <a:pt x="677375" y="2061160"/>
                  <a:pt x="702064" y="2041100"/>
                  <a:pt x="717491" y="2007155"/>
                </a:cubicBezTo>
                <a:cubicBezTo>
                  <a:pt x="743723" y="1942350"/>
                  <a:pt x="771498" y="1877544"/>
                  <a:pt x="797727" y="1814281"/>
                </a:cubicBezTo>
                <a:cubicBezTo>
                  <a:pt x="814701" y="1774162"/>
                  <a:pt x="810072" y="1740217"/>
                  <a:pt x="783840" y="1704727"/>
                </a:cubicBezTo>
                <a:cubicBezTo>
                  <a:pt x="680461" y="1570486"/>
                  <a:pt x="578625" y="1434703"/>
                  <a:pt x="476785" y="1300462"/>
                </a:cubicBezTo>
                <a:cubicBezTo>
                  <a:pt x="450553" y="1264975"/>
                  <a:pt x="450553" y="1234114"/>
                  <a:pt x="478329" y="1200169"/>
                </a:cubicBezTo>
                <a:cubicBezTo>
                  <a:pt x="577078" y="1076730"/>
                  <a:pt x="675831" y="954831"/>
                  <a:pt x="776125" y="831392"/>
                </a:cubicBezTo>
                <a:cubicBezTo>
                  <a:pt x="808529" y="792819"/>
                  <a:pt x="834761" y="785103"/>
                  <a:pt x="881050" y="803617"/>
                </a:cubicBezTo>
                <a:cubicBezTo>
                  <a:pt x="1043065" y="871512"/>
                  <a:pt x="1205078" y="937860"/>
                  <a:pt x="1368636" y="1005749"/>
                </a:cubicBezTo>
                <a:cubicBezTo>
                  <a:pt x="1401037" y="1019637"/>
                  <a:pt x="1433439" y="1018094"/>
                  <a:pt x="1462757" y="998037"/>
                </a:cubicBezTo>
                <a:cubicBezTo>
                  <a:pt x="1515221" y="962546"/>
                  <a:pt x="1566139" y="927059"/>
                  <a:pt x="1617057" y="891569"/>
                </a:cubicBezTo>
                <a:cubicBezTo>
                  <a:pt x="1641743" y="874595"/>
                  <a:pt x="1654088" y="849909"/>
                  <a:pt x="1654088" y="819048"/>
                </a:cubicBezTo>
                <a:cubicBezTo>
                  <a:pt x="1654088" y="800531"/>
                  <a:pt x="1652548" y="782017"/>
                  <a:pt x="1651005" y="765044"/>
                </a:cubicBezTo>
                <a:cubicBezTo>
                  <a:pt x="1644832" y="684807"/>
                  <a:pt x="1638660" y="606114"/>
                  <a:pt x="1632488" y="525881"/>
                </a:cubicBezTo>
                <a:cubicBezTo>
                  <a:pt x="1626316" y="445644"/>
                  <a:pt x="1620143" y="366951"/>
                  <a:pt x="1613971" y="286715"/>
                </a:cubicBezTo>
                <a:cubicBezTo>
                  <a:pt x="1610885" y="249681"/>
                  <a:pt x="1629402" y="220366"/>
                  <a:pt x="1664889" y="208022"/>
                </a:cubicBezTo>
                <a:cubicBezTo>
                  <a:pt x="1823819" y="154017"/>
                  <a:pt x="1982748" y="100013"/>
                  <a:pt x="2141674" y="47552"/>
                </a:cubicBezTo>
                <a:cubicBezTo>
                  <a:pt x="2152476" y="44466"/>
                  <a:pt x="2161734" y="42923"/>
                  <a:pt x="2172535" y="42923"/>
                </a:cubicBezTo>
                <a:cubicBezTo>
                  <a:pt x="2201851" y="44466"/>
                  <a:pt x="2220367" y="62980"/>
                  <a:pt x="2237341" y="86126"/>
                </a:cubicBezTo>
                <a:cubicBezTo>
                  <a:pt x="2336091" y="229624"/>
                  <a:pt x="2436387" y="373123"/>
                  <a:pt x="2535137" y="516622"/>
                </a:cubicBezTo>
                <a:cubicBezTo>
                  <a:pt x="2558283" y="549024"/>
                  <a:pt x="2589145" y="564454"/>
                  <a:pt x="2627718" y="561368"/>
                </a:cubicBezTo>
                <a:cubicBezTo>
                  <a:pt x="2680179" y="556739"/>
                  <a:pt x="2734186" y="555196"/>
                  <a:pt x="2786647" y="555196"/>
                </a:cubicBezTo>
                <a:cubicBezTo>
                  <a:pt x="2808250" y="555196"/>
                  <a:pt x="2823681" y="547480"/>
                  <a:pt x="2836022" y="530507"/>
                </a:cubicBezTo>
                <a:cubicBezTo>
                  <a:pt x="2842195" y="522794"/>
                  <a:pt x="2848367" y="513536"/>
                  <a:pt x="2852996" y="505821"/>
                </a:cubicBezTo>
                <a:cubicBezTo>
                  <a:pt x="2879228" y="457986"/>
                  <a:pt x="2903914" y="410154"/>
                  <a:pt x="2930143" y="363865"/>
                </a:cubicBezTo>
                <a:cubicBezTo>
                  <a:pt x="2987237" y="255856"/>
                  <a:pt x="3045870" y="149388"/>
                  <a:pt x="3102960" y="41380"/>
                </a:cubicBezTo>
                <a:cubicBezTo>
                  <a:pt x="3116848" y="15919"/>
                  <a:pt x="3136811" y="1742"/>
                  <a:pt x="3162198" y="1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t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7253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71424D9-1201-489D-8759-802BEB428968}"/>
              </a:ext>
            </a:extLst>
          </p:cNvPr>
          <p:cNvSpPr/>
          <p:nvPr userDrawn="1"/>
        </p:nvSpPr>
        <p:spPr>
          <a:xfrm>
            <a:off x="808468" y="3753255"/>
            <a:ext cx="3143250" cy="20049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0AA1C5-BCBE-4E2F-A961-AB73B3335AEC}"/>
              </a:ext>
            </a:extLst>
          </p:cNvPr>
          <p:cNvSpPr/>
          <p:nvPr userDrawn="1"/>
        </p:nvSpPr>
        <p:spPr>
          <a:xfrm>
            <a:off x="0" y="0"/>
            <a:ext cx="12192000" cy="3753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A3D867-D133-48FC-B3C8-A5F667B90D58}"/>
              </a:ext>
            </a:extLst>
          </p:cNvPr>
          <p:cNvSpPr/>
          <p:nvPr userDrawn="1"/>
        </p:nvSpPr>
        <p:spPr>
          <a:xfrm>
            <a:off x="819150" y="1762124"/>
            <a:ext cx="3143250" cy="1991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2288" y="1883517"/>
            <a:ext cx="2955610" cy="37532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7000"/>
                  </a:schemeClr>
                </a:gs>
              </a:gsLst>
              <a:lin ang="78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252358FC-753C-4A29-8F87-6685EF055F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074773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71" r:id="rId3"/>
    <p:sldLayoutId id="2147483666" r:id="rId4"/>
    <p:sldLayoutId id="2147483659" r:id="rId5"/>
    <p:sldLayoutId id="2147483665" r:id="rId6"/>
    <p:sldLayoutId id="2147483667" r:id="rId7"/>
    <p:sldLayoutId id="2147483669" r:id="rId8"/>
    <p:sldLayoutId id="2147483674" r:id="rId9"/>
    <p:sldLayoutId id="214748367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5" r:id="rId2"/>
    <p:sldLayoutId id="2147483676" r:id="rId3"/>
    <p:sldLayoutId id="2147483678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278086" y="2981015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82880 w 182880"/>
                  <a:gd name="connsiteY2" fmla="*/ 0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0540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68965 w 182880"/>
                  <a:gd name="connsiteY2" fmla="*/ 6157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8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6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3732950" y="3536908"/>
            <a:ext cx="539968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Term project proposal presentation</a:t>
            </a:r>
            <a:r>
              <a:rPr lang="en-US" altLang="ko-KR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</a:t>
            </a:r>
            <a:endParaRPr lang="ko-KR" altLang="en-US" sz="3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5130749" y="4804037"/>
            <a:ext cx="1930502" cy="12416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Lee </a:t>
            </a:r>
            <a:r>
              <a:rPr lang="en-US" altLang="ko-KR" sz="1867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Jaeyoon</a:t>
            </a:r>
            <a:r>
              <a:rPr lang="en-US" altLang="ko-KR" sz="1867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    </a:t>
            </a:r>
          </a:p>
          <a:p>
            <a:pPr algn="ctr"/>
            <a:r>
              <a:rPr lang="en-US" altLang="ko-KR" sz="1867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Oh</a:t>
            </a:r>
            <a:r>
              <a:rPr lang="ko-KR" altLang="en-US" sz="1867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</a:t>
            </a:r>
            <a:r>
              <a:rPr lang="en-US" altLang="ko-KR" sz="1867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Seongwon</a:t>
            </a:r>
            <a:endParaRPr lang="en-US" altLang="ko-KR" sz="1867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</a:endParaRPr>
          </a:p>
          <a:p>
            <a:pPr algn="ctr"/>
            <a:r>
              <a:rPr lang="en-US" altLang="ko-KR" sz="1867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Lee </a:t>
            </a:r>
            <a:r>
              <a:rPr lang="en-US" altLang="ko-KR" sz="1867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Sungmin</a:t>
            </a:r>
            <a:r>
              <a:rPr lang="en-US" altLang="ko-KR" sz="1867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   </a:t>
            </a:r>
          </a:p>
          <a:p>
            <a:pPr algn="ctr"/>
            <a:r>
              <a:rPr lang="en-US" altLang="ko-KR" sz="1867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Lee </a:t>
            </a:r>
            <a:r>
              <a:rPr lang="en-US" altLang="ko-KR" sz="1867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Subin</a:t>
            </a:r>
            <a:endParaRPr lang="en-US" altLang="ko-KR" sz="1867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</a:endParaRP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02E8560-FD37-4513-B6D2-1C6C77AAFC4D}"/>
              </a:ext>
            </a:extLst>
          </p:cNvPr>
          <p:cNvGrpSpPr/>
          <p:nvPr/>
        </p:nvGrpSpPr>
        <p:grpSpPr>
          <a:xfrm rot="3348710">
            <a:off x="2955621" y="2258766"/>
            <a:ext cx="827730" cy="577552"/>
            <a:chOff x="5405974" y="1533288"/>
            <a:chExt cx="608646" cy="424685"/>
          </a:xfrm>
        </p:grpSpPr>
        <p:sp>
          <p:nvSpPr>
            <p:cNvPr id="90" name="Trapezoid 89">
              <a:extLst>
                <a:ext uri="{FF2B5EF4-FFF2-40B4-BE49-F238E27FC236}">
                  <a16:creationId xmlns:a16="http://schemas.microsoft.com/office/drawing/2014/main" id="{66F17736-523B-4733-8F89-65A939EC03E5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Trapezoid 93">
              <a:extLst>
                <a:ext uri="{FF2B5EF4-FFF2-40B4-BE49-F238E27FC236}">
                  <a16:creationId xmlns:a16="http://schemas.microsoft.com/office/drawing/2014/main" id="{9718FD80-7C49-4094-8FBD-D3601FF8C90E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rapezoid 88">
              <a:extLst>
                <a:ext uri="{FF2B5EF4-FFF2-40B4-BE49-F238E27FC236}">
                  <a16:creationId xmlns:a16="http://schemas.microsoft.com/office/drawing/2014/main" id="{EF77CC75-10ED-4334-8C55-E2BFF7F39355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rapezoid 92">
              <a:extLst>
                <a:ext uri="{FF2B5EF4-FFF2-40B4-BE49-F238E27FC236}">
                  <a16:creationId xmlns:a16="http://schemas.microsoft.com/office/drawing/2014/main" id="{B7AD5D59-46AE-4863-AE03-B88E6E7A5510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rapezoid 91">
              <a:extLst>
                <a:ext uri="{FF2B5EF4-FFF2-40B4-BE49-F238E27FC236}">
                  <a16:creationId xmlns:a16="http://schemas.microsoft.com/office/drawing/2014/main" id="{15E0BCD7-EF9F-4A1E-BE33-C96CD4ACA15D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CA71C8F-9311-4A03-974A-A896E92C90EC}"/>
              </a:ext>
            </a:extLst>
          </p:cNvPr>
          <p:cNvSpPr txBox="1"/>
          <p:nvPr/>
        </p:nvSpPr>
        <p:spPr>
          <a:xfrm rot="728108">
            <a:off x="2785275" y="2504686"/>
            <a:ext cx="10743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rgbClr val="19A69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</a:t>
            </a:r>
            <a:endParaRPr lang="ko-KR" altLang="en-US" sz="4400" b="1" dirty="0">
              <a:solidFill>
                <a:srgbClr val="19A69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AC44AC-F447-4251-943F-95A8814B6899}"/>
              </a:ext>
            </a:extLst>
          </p:cNvPr>
          <p:cNvSpPr txBox="1"/>
          <p:nvPr/>
        </p:nvSpPr>
        <p:spPr>
          <a:xfrm>
            <a:off x="3593596" y="3010298"/>
            <a:ext cx="53996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obile Programming</a:t>
            </a:r>
            <a:endParaRPr lang="ko-KR" altLang="en-US" sz="4400" b="1" dirty="0">
              <a:solidFill>
                <a:schemeClr val="accent2">
                  <a:lumMod val="20000"/>
                  <a:lumOff val="8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190499" y="432038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82880 w 182880"/>
                  <a:gd name="connsiteY2" fmla="*/ 0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0540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68965 w 182880"/>
                  <a:gd name="connsiteY2" fmla="*/ 6157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8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2A82C3C5-6304-401A-82B3-EDC0E26976CF}"/>
              </a:ext>
            </a:extLst>
          </p:cNvPr>
          <p:cNvGrpSpPr/>
          <p:nvPr/>
        </p:nvGrpSpPr>
        <p:grpSpPr>
          <a:xfrm rot="3536101">
            <a:off x="2938779" y="1696365"/>
            <a:ext cx="509488" cy="509489"/>
            <a:chOff x="5108331" y="1463790"/>
            <a:chExt cx="374637" cy="374637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56792953-F4B9-43CC-8511-49184ED79294}"/>
                </a:ext>
              </a:extLst>
            </p:cNvPr>
            <p:cNvSpPr/>
            <p:nvPr/>
          </p:nvSpPr>
          <p:spPr>
            <a:xfrm>
              <a:off x="5108331" y="1463790"/>
              <a:ext cx="374637" cy="374637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E9EAEF9-FEFC-4538-A8A8-6863A8156719}"/>
                </a:ext>
              </a:extLst>
            </p:cNvPr>
            <p:cNvSpPr/>
            <p:nvPr/>
          </p:nvSpPr>
          <p:spPr>
            <a:xfrm>
              <a:off x="5167785" y="1523588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543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56B540-80F0-4945-9659-FF6554C9EAFF}"/>
              </a:ext>
            </a:extLst>
          </p:cNvPr>
          <p:cNvSpPr txBox="1">
            <a:spLocks/>
          </p:cNvSpPr>
          <p:nvPr/>
        </p:nvSpPr>
        <p:spPr>
          <a:xfrm>
            <a:off x="236317" y="308453"/>
            <a:ext cx="11573197" cy="16427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latinLnBrk="1">
              <a:buNone/>
            </a:pPr>
            <a:r>
              <a:rPr lang="en-US" altLang="ko-KR" sz="5400" b="1" dirty="0"/>
              <a:t>Division of task</a:t>
            </a:r>
            <a:endParaRPr lang="ko-KR" altLang="ko-KR" sz="5400" b="1" dirty="0"/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2E63340C-87FD-40C9-B77A-DD30B23564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4598" y="4413050"/>
            <a:ext cx="2416755" cy="2416755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A6B9ADF1-1110-42D1-93FE-95FD552021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20667" y="4481511"/>
            <a:ext cx="2376489" cy="2376489"/>
          </a:xfrm>
          <a:prstGeom prst="rect">
            <a:avLst/>
          </a:prstGeom>
        </p:spPr>
      </p:pic>
      <p:pic>
        <p:nvPicPr>
          <p:cNvPr id="5" name="그래픽 4">
            <a:extLst>
              <a:ext uri="{FF2B5EF4-FFF2-40B4-BE49-F238E27FC236}">
                <a16:creationId xmlns:a16="http://schemas.microsoft.com/office/drawing/2014/main" id="{0052ED67-B570-4CA2-9814-79C68B49AE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367128" y="4373708"/>
            <a:ext cx="2495438" cy="2495438"/>
          </a:xfrm>
          <a:prstGeom prst="rect">
            <a:avLst/>
          </a:prstGeom>
        </p:spPr>
      </p:pic>
      <p:pic>
        <p:nvPicPr>
          <p:cNvPr id="6" name="그래픽 5">
            <a:extLst>
              <a:ext uri="{FF2B5EF4-FFF2-40B4-BE49-F238E27FC236}">
                <a16:creationId xmlns:a16="http://schemas.microsoft.com/office/drawing/2014/main" id="{A0B065C7-4AE4-4A36-9088-DAEC791724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432052" y="4481511"/>
            <a:ext cx="2377462" cy="2377462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133F6AFB-B57D-455C-ACD8-DEE104E31D46}"/>
              </a:ext>
            </a:extLst>
          </p:cNvPr>
          <p:cNvGrpSpPr/>
          <p:nvPr/>
        </p:nvGrpSpPr>
        <p:grpSpPr>
          <a:xfrm>
            <a:off x="321834" y="2016376"/>
            <a:ext cx="2562284" cy="1676241"/>
            <a:chOff x="721732" y="2016537"/>
            <a:chExt cx="2562284" cy="1676241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D1F2968-6DCD-47F2-AAD5-CB99D4FE387A}"/>
                </a:ext>
              </a:extLst>
            </p:cNvPr>
            <p:cNvSpPr/>
            <p:nvPr/>
          </p:nvSpPr>
          <p:spPr>
            <a:xfrm>
              <a:off x="721732" y="2016537"/>
              <a:ext cx="2562284" cy="15648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793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5923A82-B16B-4C0E-878A-C25E4B40D473}"/>
                </a:ext>
              </a:extLst>
            </p:cNvPr>
            <p:cNvSpPr txBox="1"/>
            <p:nvPr/>
          </p:nvSpPr>
          <p:spPr>
            <a:xfrm>
              <a:off x="810080" y="2246228"/>
              <a:ext cx="2435282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b="1" dirty="0"/>
                <a:t>Implementation </a:t>
              </a:r>
            </a:p>
            <a:p>
              <a:pPr algn="ctr"/>
              <a:r>
                <a:rPr lang="en-US" altLang="ko-KR" sz="2000" b="1" dirty="0"/>
                <a:t>UI using XML</a:t>
              </a:r>
            </a:p>
            <a:p>
              <a:pPr algn="ctr"/>
              <a:endParaRPr lang="en-US" altLang="ko-KR" sz="800" b="1" dirty="0"/>
            </a:p>
            <a:p>
              <a:pPr algn="ctr"/>
              <a:r>
                <a:rPr lang="en-US" altLang="ko-KR" sz="2000" b="1" dirty="0"/>
                <a:t>Make presentation</a:t>
              </a:r>
            </a:p>
            <a:p>
              <a:pPr algn="ctr"/>
              <a:endParaRPr lang="en-US" altLang="ko-KR" sz="2000" b="1" dirty="0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C4CF855-5547-412A-826B-EE10EE894DA9}"/>
              </a:ext>
            </a:extLst>
          </p:cNvPr>
          <p:cNvSpPr/>
          <p:nvPr/>
        </p:nvSpPr>
        <p:spPr>
          <a:xfrm>
            <a:off x="3327770" y="2016376"/>
            <a:ext cx="2562284" cy="1564863"/>
          </a:xfrm>
          <a:prstGeom prst="rect">
            <a:avLst/>
          </a:prstGeom>
          <a:solidFill>
            <a:schemeClr val="bg1">
              <a:lumMod val="95000"/>
            </a:schemeClr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2000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970CA8-49CB-4762-ACB4-3DF32CACFAB0}"/>
              </a:ext>
            </a:extLst>
          </p:cNvPr>
          <p:cNvSpPr/>
          <p:nvPr/>
        </p:nvSpPr>
        <p:spPr>
          <a:xfrm>
            <a:off x="6333705" y="2016376"/>
            <a:ext cx="2562284" cy="1564863"/>
          </a:xfrm>
          <a:prstGeom prst="rect">
            <a:avLst/>
          </a:prstGeom>
          <a:solidFill>
            <a:schemeClr val="bg1">
              <a:lumMod val="95000"/>
            </a:schemeClr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4792FE9-824F-46E5-842D-6117DCFF1C18}"/>
              </a:ext>
            </a:extLst>
          </p:cNvPr>
          <p:cNvSpPr/>
          <p:nvPr/>
        </p:nvSpPr>
        <p:spPr>
          <a:xfrm>
            <a:off x="9339641" y="2016376"/>
            <a:ext cx="2562284" cy="1564863"/>
          </a:xfrm>
          <a:prstGeom prst="rect">
            <a:avLst/>
          </a:prstGeom>
          <a:solidFill>
            <a:schemeClr val="bg1">
              <a:lumMod val="95000"/>
            </a:schemeClr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4EFC98-A73C-4F5E-B579-A97CA6FF0AC7}"/>
              </a:ext>
            </a:extLst>
          </p:cNvPr>
          <p:cNvSpPr txBox="1"/>
          <p:nvPr/>
        </p:nvSpPr>
        <p:spPr>
          <a:xfrm>
            <a:off x="6307438" y="2246067"/>
            <a:ext cx="2614818" cy="1438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/>
              <a:t>Implementation </a:t>
            </a:r>
          </a:p>
          <a:p>
            <a:pPr algn="ctr"/>
            <a:r>
              <a:rPr lang="en-US" altLang="ko-KR" sz="2000" b="1" dirty="0"/>
              <a:t>UI using XML</a:t>
            </a:r>
          </a:p>
          <a:p>
            <a:pPr algn="ctr"/>
            <a:endParaRPr lang="en-US" altLang="ko-KR" sz="800" b="1" dirty="0"/>
          </a:p>
          <a:p>
            <a:pPr algn="ctr"/>
            <a:r>
              <a:rPr lang="en-US" altLang="ko-KR" sz="1950" b="1" dirty="0"/>
              <a:t>GitHub Management</a:t>
            </a:r>
          </a:p>
          <a:p>
            <a:pPr algn="ctr"/>
            <a:endParaRPr lang="en-US" altLang="ko-KR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0DD225-B9C5-4D15-9516-37F7A091F9D2}"/>
              </a:ext>
            </a:extLst>
          </p:cNvPr>
          <p:cNvSpPr txBox="1"/>
          <p:nvPr/>
        </p:nvSpPr>
        <p:spPr>
          <a:xfrm>
            <a:off x="3318698" y="2246067"/>
            <a:ext cx="259237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/>
              <a:t>Implementation </a:t>
            </a:r>
          </a:p>
          <a:p>
            <a:pPr algn="ctr"/>
            <a:r>
              <a:rPr lang="en-US" altLang="ko-KR" sz="2000" b="1" dirty="0"/>
              <a:t>function using Java</a:t>
            </a:r>
          </a:p>
          <a:p>
            <a:pPr algn="ctr"/>
            <a:endParaRPr lang="en-US" altLang="ko-KR" sz="800" b="1" dirty="0"/>
          </a:p>
          <a:p>
            <a:pPr algn="ctr"/>
            <a:r>
              <a:rPr lang="en-US" altLang="ko-KR" sz="2000" b="1" dirty="0"/>
              <a:t>Write final report</a:t>
            </a:r>
          </a:p>
          <a:p>
            <a:pPr algn="ctr"/>
            <a:endParaRPr lang="en-US" altLang="ko-KR" sz="2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0F819C-AAF2-4B86-8DB1-C49DFE6CDCBF}"/>
              </a:ext>
            </a:extLst>
          </p:cNvPr>
          <p:cNvSpPr txBox="1"/>
          <p:nvPr/>
        </p:nvSpPr>
        <p:spPr>
          <a:xfrm>
            <a:off x="9339640" y="2246066"/>
            <a:ext cx="2592376" cy="1400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/>
              <a:t>Implementation </a:t>
            </a:r>
          </a:p>
          <a:p>
            <a:pPr algn="ctr"/>
            <a:r>
              <a:rPr lang="en-US" altLang="ko-KR" sz="2000" b="1" dirty="0"/>
              <a:t>function using Java</a:t>
            </a:r>
          </a:p>
          <a:p>
            <a:pPr algn="ctr"/>
            <a:endParaRPr lang="en-US" altLang="ko-KR" sz="500" b="1" dirty="0"/>
          </a:p>
          <a:p>
            <a:pPr algn="ctr"/>
            <a:r>
              <a:rPr lang="en-US" altLang="ko-KR" sz="2000" b="1" dirty="0"/>
              <a:t>Write proposal</a:t>
            </a:r>
          </a:p>
          <a:p>
            <a:pPr algn="ctr"/>
            <a:endParaRPr lang="en-US" altLang="ko-KR" sz="2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4FDEA2-5472-45B6-AAD8-5D35135F7FF0}"/>
              </a:ext>
            </a:extLst>
          </p:cNvPr>
          <p:cNvSpPr txBox="1"/>
          <p:nvPr/>
        </p:nvSpPr>
        <p:spPr>
          <a:xfrm>
            <a:off x="410182" y="3920647"/>
            <a:ext cx="2220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Lee Jae Yoon</a:t>
            </a:r>
            <a:endParaRPr lang="ko-KR" alt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CF1804-86CA-47AF-A01B-129EE5398B06}"/>
              </a:ext>
            </a:extLst>
          </p:cNvPr>
          <p:cNvSpPr txBox="1"/>
          <p:nvPr/>
        </p:nvSpPr>
        <p:spPr>
          <a:xfrm>
            <a:off x="3420667" y="3920647"/>
            <a:ext cx="2376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Oh </a:t>
            </a:r>
            <a:r>
              <a:rPr lang="en-US" altLang="ko-KR" b="1" dirty="0" err="1"/>
              <a:t>Seong</a:t>
            </a:r>
            <a:r>
              <a:rPr lang="en-US" altLang="ko-KR" b="1" dirty="0"/>
              <a:t> Won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A4E2EF-2D51-4009-8575-2D93CDC2C78A}"/>
              </a:ext>
            </a:extLst>
          </p:cNvPr>
          <p:cNvSpPr txBox="1"/>
          <p:nvPr/>
        </p:nvSpPr>
        <p:spPr>
          <a:xfrm>
            <a:off x="6426602" y="3920647"/>
            <a:ext cx="2376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Lee Sung Min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70F60E-228D-4CA7-95A4-FDEE866EC262}"/>
              </a:ext>
            </a:extLst>
          </p:cNvPr>
          <p:cNvSpPr txBox="1"/>
          <p:nvPr/>
        </p:nvSpPr>
        <p:spPr>
          <a:xfrm>
            <a:off x="9405329" y="3920647"/>
            <a:ext cx="2376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Lee </a:t>
            </a:r>
            <a:r>
              <a:rPr lang="en-US" altLang="ko-KR" b="1" dirty="0" err="1"/>
              <a:t>Su</a:t>
            </a:r>
            <a:r>
              <a:rPr lang="en-US" altLang="ko-KR" b="1" dirty="0"/>
              <a:t> Bin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59222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6546" y="636506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Team schedule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F13A143-FABB-4419-8242-942D0B28963F}"/>
              </a:ext>
            </a:extLst>
          </p:cNvPr>
          <p:cNvGrpSpPr/>
          <p:nvPr/>
        </p:nvGrpSpPr>
        <p:grpSpPr>
          <a:xfrm>
            <a:off x="1297545" y="2488476"/>
            <a:ext cx="419949" cy="419949"/>
            <a:chOff x="2037500" y="3040187"/>
            <a:chExt cx="419949" cy="419949"/>
          </a:xfrm>
          <a:solidFill>
            <a:schemeClr val="accent5"/>
          </a:solidFill>
        </p:grpSpPr>
        <p:sp>
          <p:nvSpPr>
            <p:cNvPr id="3" name="Circle: Hollow 2">
              <a:extLst>
                <a:ext uri="{FF2B5EF4-FFF2-40B4-BE49-F238E27FC236}">
                  <a16:creationId xmlns:a16="http://schemas.microsoft.com/office/drawing/2014/main" id="{EEB31F12-24DE-47BD-96A4-4772956DE499}"/>
                </a:ext>
              </a:extLst>
            </p:cNvPr>
            <p:cNvSpPr/>
            <p:nvPr/>
          </p:nvSpPr>
          <p:spPr>
            <a:xfrm>
              <a:off x="2037500" y="3040187"/>
              <a:ext cx="419949" cy="419949"/>
            </a:xfrm>
            <a:prstGeom prst="donut">
              <a:avLst>
                <a:gd name="adj" fmla="val 11391"/>
              </a:avLst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8E69175-0207-4400-9307-16A395CEF473}"/>
                </a:ext>
              </a:extLst>
            </p:cNvPr>
            <p:cNvSpPr/>
            <p:nvPr/>
          </p:nvSpPr>
          <p:spPr>
            <a:xfrm>
              <a:off x="2133174" y="3135861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F75BF166-7072-4AA4-8069-95FD145B99C4}"/>
              </a:ext>
            </a:extLst>
          </p:cNvPr>
          <p:cNvSpPr/>
          <p:nvPr/>
        </p:nvSpPr>
        <p:spPr>
          <a:xfrm>
            <a:off x="1518285" y="2488476"/>
            <a:ext cx="9189720" cy="4762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FBDA3-ED66-49D2-BEF6-9F5587F30E48}"/>
              </a:ext>
            </a:extLst>
          </p:cNvPr>
          <p:cNvSpPr/>
          <p:nvPr/>
        </p:nvSpPr>
        <p:spPr>
          <a:xfrm>
            <a:off x="1518285" y="2860800"/>
            <a:ext cx="9189720" cy="4762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5B7656-A25F-4708-B7CC-F3B88884B984}"/>
              </a:ext>
            </a:extLst>
          </p:cNvPr>
          <p:cNvGrpSpPr/>
          <p:nvPr/>
        </p:nvGrpSpPr>
        <p:grpSpPr>
          <a:xfrm>
            <a:off x="10474506" y="2497225"/>
            <a:ext cx="419949" cy="419949"/>
            <a:chOff x="2037500" y="3040187"/>
            <a:chExt cx="419949" cy="419949"/>
          </a:xfrm>
          <a:solidFill>
            <a:schemeClr val="accent5"/>
          </a:solidFill>
        </p:grpSpPr>
        <p:sp>
          <p:nvSpPr>
            <p:cNvPr id="10" name="Circle: Hollow 9">
              <a:extLst>
                <a:ext uri="{FF2B5EF4-FFF2-40B4-BE49-F238E27FC236}">
                  <a16:creationId xmlns:a16="http://schemas.microsoft.com/office/drawing/2014/main" id="{6F3EA9AC-33DD-4240-9690-1E53E7BBA878}"/>
                </a:ext>
              </a:extLst>
            </p:cNvPr>
            <p:cNvSpPr/>
            <p:nvPr/>
          </p:nvSpPr>
          <p:spPr>
            <a:xfrm>
              <a:off x="2037500" y="3040187"/>
              <a:ext cx="419949" cy="419949"/>
            </a:xfrm>
            <a:prstGeom prst="donut">
              <a:avLst>
                <a:gd name="adj" fmla="val 11391"/>
              </a:avLst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A451C7B-2039-4F27-B6CE-30082BCC35D5}"/>
                </a:ext>
              </a:extLst>
            </p:cNvPr>
            <p:cNvSpPr/>
            <p:nvPr/>
          </p:nvSpPr>
          <p:spPr>
            <a:xfrm>
              <a:off x="2133174" y="3135861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Oval 7">
            <a:extLst>
              <a:ext uri="{FF2B5EF4-FFF2-40B4-BE49-F238E27FC236}">
                <a16:creationId xmlns:a16="http://schemas.microsoft.com/office/drawing/2014/main" id="{12070E40-9F06-44F8-A2E8-ACA21E52F4E7}"/>
              </a:ext>
            </a:extLst>
          </p:cNvPr>
          <p:cNvSpPr/>
          <p:nvPr/>
        </p:nvSpPr>
        <p:spPr>
          <a:xfrm>
            <a:off x="5946532" y="2539078"/>
            <a:ext cx="288000" cy="288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3" name="Oval 8">
            <a:extLst>
              <a:ext uri="{FF2B5EF4-FFF2-40B4-BE49-F238E27FC236}">
                <a16:creationId xmlns:a16="http://schemas.microsoft.com/office/drawing/2014/main" id="{0369B48D-185D-43CE-A13D-9909D1C397DF}"/>
              </a:ext>
            </a:extLst>
          </p:cNvPr>
          <p:cNvSpPr/>
          <p:nvPr/>
        </p:nvSpPr>
        <p:spPr>
          <a:xfrm>
            <a:off x="7480851" y="2539078"/>
            <a:ext cx="288000" cy="28803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4" name="Oval 9">
            <a:extLst>
              <a:ext uri="{FF2B5EF4-FFF2-40B4-BE49-F238E27FC236}">
                <a16:creationId xmlns:a16="http://schemas.microsoft.com/office/drawing/2014/main" id="{C6436BBC-A00D-493C-B710-ADA6F3F520F5}"/>
              </a:ext>
            </a:extLst>
          </p:cNvPr>
          <p:cNvSpPr/>
          <p:nvPr/>
        </p:nvSpPr>
        <p:spPr>
          <a:xfrm>
            <a:off x="9015170" y="2539078"/>
            <a:ext cx="288000" cy="28803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Oval 12">
            <a:extLst>
              <a:ext uri="{FF2B5EF4-FFF2-40B4-BE49-F238E27FC236}">
                <a16:creationId xmlns:a16="http://schemas.microsoft.com/office/drawing/2014/main" id="{97084A4E-2D1B-4271-8572-653178BF0EF3}"/>
              </a:ext>
            </a:extLst>
          </p:cNvPr>
          <p:cNvSpPr/>
          <p:nvPr/>
        </p:nvSpPr>
        <p:spPr>
          <a:xfrm>
            <a:off x="2877894" y="2539078"/>
            <a:ext cx="288000" cy="28803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7" name="Oval 13">
            <a:extLst>
              <a:ext uri="{FF2B5EF4-FFF2-40B4-BE49-F238E27FC236}">
                <a16:creationId xmlns:a16="http://schemas.microsoft.com/office/drawing/2014/main" id="{A0240128-0CEF-4E48-A50F-6587512F0713}"/>
              </a:ext>
            </a:extLst>
          </p:cNvPr>
          <p:cNvSpPr/>
          <p:nvPr/>
        </p:nvSpPr>
        <p:spPr>
          <a:xfrm>
            <a:off x="4412213" y="2539078"/>
            <a:ext cx="288000" cy="2880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8" name="Oval 113">
            <a:extLst>
              <a:ext uri="{FF2B5EF4-FFF2-40B4-BE49-F238E27FC236}">
                <a16:creationId xmlns:a16="http://schemas.microsoft.com/office/drawing/2014/main" id="{3E890389-F6B7-4E7F-873B-DC5920EE3ACF}"/>
              </a:ext>
            </a:extLst>
          </p:cNvPr>
          <p:cNvSpPr/>
          <p:nvPr/>
        </p:nvSpPr>
        <p:spPr>
          <a:xfrm>
            <a:off x="4055491" y="3211131"/>
            <a:ext cx="1001444" cy="100144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11778EE-ECBA-44D6-9C55-EDAECFEABB39}"/>
              </a:ext>
            </a:extLst>
          </p:cNvPr>
          <p:cNvSpPr txBox="1"/>
          <p:nvPr/>
        </p:nvSpPr>
        <p:spPr>
          <a:xfrm>
            <a:off x="3781080" y="4217938"/>
            <a:ext cx="16245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680C3"/>
                </a:solidFill>
                <a:cs typeface="Arial" pitchFamily="34" charset="0"/>
              </a:rPr>
              <a:t>Adding schedules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 </a:t>
            </a:r>
            <a:r>
              <a:rPr lang="en-US" altLang="ko-KR" sz="1400" b="1" dirty="0">
                <a:solidFill>
                  <a:srgbClr val="0680C3"/>
                </a:solidFill>
                <a:cs typeface="Arial" pitchFamily="34" charset="0"/>
              </a:rPr>
              <a:t>adding notes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function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22" name="Straight Arrow Connector 115">
            <a:extLst>
              <a:ext uri="{FF2B5EF4-FFF2-40B4-BE49-F238E27FC236}">
                <a16:creationId xmlns:a16="http://schemas.microsoft.com/office/drawing/2014/main" id="{952D92D8-6A16-489C-81DB-48A1BD9AD74A}"/>
              </a:ext>
            </a:extLst>
          </p:cNvPr>
          <p:cNvCxnSpPr>
            <a:cxnSpLocks/>
          </p:cNvCxnSpPr>
          <p:nvPr/>
        </p:nvCxnSpPr>
        <p:spPr>
          <a:xfrm flipV="1">
            <a:off x="4556213" y="2941709"/>
            <a:ext cx="0" cy="293898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119">
            <a:extLst>
              <a:ext uri="{FF2B5EF4-FFF2-40B4-BE49-F238E27FC236}">
                <a16:creationId xmlns:a16="http://schemas.microsoft.com/office/drawing/2014/main" id="{EC428F3E-86E5-4C7E-8BB6-C19481FC476A}"/>
              </a:ext>
            </a:extLst>
          </p:cNvPr>
          <p:cNvSpPr/>
          <p:nvPr/>
        </p:nvSpPr>
        <p:spPr>
          <a:xfrm>
            <a:off x="7086725" y="3211131"/>
            <a:ext cx="1001444" cy="100144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9098CB-95E4-43CE-84B8-A26CABB013A6}"/>
              </a:ext>
            </a:extLst>
          </p:cNvPr>
          <p:cNvSpPr txBox="1"/>
          <p:nvPr/>
        </p:nvSpPr>
        <p:spPr>
          <a:xfrm>
            <a:off x="6775424" y="4241996"/>
            <a:ext cx="1808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Create </a:t>
            </a:r>
            <a:r>
              <a:rPr lang="en-US" altLang="ko-KR" sz="1400" b="1" dirty="0">
                <a:solidFill>
                  <a:srgbClr val="90C221"/>
                </a:solidFill>
                <a:cs typeface="Arial" pitchFamily="34" charset="0"/>
              </a:rPr>
              <a:t>login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and </a:t>
            </a:r>
            <a:r>
              <a:rPr lang="en-US" altLang="ko-KR" sz="1400" b="1" dirty="0">
                <a:solidFill>
                  <a:srgbClr val="92D050"/>
                </a:solidFill>
                <a:cs typeface="Arial" pitchFamily="34" charset="0"/>
              </a:rPr>
              <a:t>grouping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functions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27" name="Straight Arrow Connector 121">
            <a:extLst>
              <a:ext uri="{FF2B5EF4-FFF2-40B4-BE49-F238E27FC236}">
                <a16:creationId xmlns:a16="http://schemas.microsoft.com/office/drawing/2014/main" id="{B524CF61-D42C-433C-89AF-6FBD0B552EAF}"/>
              </a:ext>
            </a:extLst>
          </p:cNvPr>
          <p:cNvCxnSpPr>
            <a:cxnSpLocks/>
          </p:cNvCxnSpPr>
          <p:nvPr/>
        </p:nvCxnSpPr>
        <p:spPr>
          <a:xfrm flipV="1">
            <a:off x="7624851" y="2884260"/>
            <a:ext cx="0" cy="352505"/>
          </a:xfrm>
          <a:prstGeom prst="straightConnector1">
            <a:avLst/>
          </a:prstGeom>
          <a:ln w="2540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125">
            <a:extLst>
              <a:ext uri="{FF2B5EF4-FFF2-40B4-BE49-F238E27FC236}">
                <a16:creationId xmlns:a16="http://schemas.microsoft.com/office/drawing/2014/main" id="{7585456F-2EE4-427D-A3D5-E7B386C6EB30}"/>
              </a:ext>
            </a:extLst>
          </p:cNvPr>
          <p:cNvSpPr/>
          <p:nvPr/>
        </p:nvSpPr>
        <p:spPr>
          <a:xfrm>
            <a:off x="10192577" y="3211131"/>
            <a:ext cx="1001444" cy="100144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F278A3-5E58-41C4-AE56-2E037BD27C3B}"/>
              </a:ext>
            </a:extLst>
          </p:cNvPr>
          <p:cNvSpPr txBox="1"/>
          <p:nvPr/>
        </p:nvSpPr>
        <p:spPr>
          <a:xfrm>
            <a:off x="9932871" y="4392888"/>
            <a:ext cx="1550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32" name="Straight Arrow Connector 127">
            <a:extLst>
              <a:ext uri="{FF2B5EF4-FFF2-40B4-BE49-F238E27FC236}">
                <a16:creationId xmlns:a16="http://schemas.microsoft.com/office/drawing/2014/main" id="{869B45C0-81CA-4CEB-9E38-633FCC891DE2}"/>
              </a:ext>
            </a:extLst>
          </p:cNvPr>
          <p:cNvCxnSpPr/>
          <p:nvPr/>
        </p:nvCxnSpPr>
        <p:spPr>
          <a:xfrm flipH="1" flipV="1">
            <a:off x="10691196" y="2956813"/>
            <a:ext cx="4580" cy="281110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131">
            <a:extLst>
              <a:ext uri="{FF2B5EF4-FFF2-40B4-BE49-F238E27FC236}">
                <a16:creationId xmlns:a16="http://schemas.microsoft.com/office/drawing/2014/main" id="{B5ED1EAB-01FD-47C7-AA3B-BC5755E35DC6}"/>
              </a:ext>
            </a:extLst>
          </p:cNvPr>
          <p:cNvSpPr/>
          <p:nvPr/>
        </p:nvSpPr>
        <p:spPr>
          <a:xfrm>
            <a:off x="2521172" y="4086750"/>
            <a:ext cx="1001444" cy="1001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9846EC-9F76-4479-BAAE-5C74EE4A5693}"/>
              </a:ext>
            </a:extLst>
          </p:cNvPr>
          <p:cNvSpPr txBox="1"/>
          <p:nvPr/>
        </p:nvSpPr>
        <p:spPr>
          <a:xfrm>
            <a:off x="2003652" y="5178742"/>
            <a:ext cx="2087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BA200"/>
                </a:solidFill>
                <a:cs typeface="Arial" pitchFamily="34" charset="0"/>
              </a:rPr>
              <a:t>Creating a calendar UI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using xml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37" name="Straight Arrow Connector 133">
            <a:extLst>
              <a:ext uri="{FF2B5EF4-FFF2-40B4-BE49-F238E27FC236}">
                <a16:creationId xmlns:a16="http://schemas.microsoft.com/office/drawing/2014/main" id="{1F3FFDDA-56D9-4F78-996E-F8EB56AD64D9}"/>
              </a:ext>
            </a:extLst>
          </p:cNvPr>
          <p:cNvCxnSpPr>
            <a:cxnSpLocks/>
          </p:cNvCxnSpPr>
          <p:nvPr/>
        </p:nvCxnSpPr>
        <p:spPr>
          <a:xfrm flipV="1">
            <a:off x="3021894" y="2941709"/>
            <a:ext cx="0" cy="1371600"/>
          </a:xfrm>
          <a:prstGeom prst="straightConnector1">
            <a:avLst/>
          </a:prstGeom>
          <a:ln w="2540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150">
            <a:extLst>
              <a:ext uri="{FF2B5EF4-FFF2-40B4-BE49-F238E27FC236}">
                <a16:creationId xmlns:a16="http://schemas.microsoft.com/office/drawing/2014/main" id="{0124CCED-A3FA-4017-835F-69C76A39EF4E}"/>
              </a:ext>
            </a:extLst>
          </p:cNvPr>
          <p:cNvSpPr/>
          <p:nvPr/>
        </p:nvSpPr>
        <p:spPr>
          <a:xfrm>
            <a:off x="5589810" y="4083274"/>
            <a:ext cx="1001444" cy="100144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119C86A-1B94-4F2E-A507-60F2524EA1BD}"/>
              </a:ext>
            </a:extLst>
          </p:cNvPr>
          <p:cNvSpPr txBox="1"/>
          <p:nvPr/>
        </p:nvSpPr>
        <p:spPr>
          <a:xfrm>
            <a:off x="5315399" y="5117187"/>
            <a:ext cx="1550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Mid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term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42" name="Straight Arrow Connector 152">
            <a:extLst>
              <a:ext uri="{FF2B5EF4-FFF2-40B4-BE49-F238E27FC236}">
                <a16:creationId xmlns:a16="http://schemas.microsoft.com/office/drawing/2014/main" id="{3BD7EB61-FC9A-46D2-91EA-CF68F7E5CB48}"/>
              </a:ext>
            </a:extLst>
          </p:cNvPr>
          <p:cNvCxnSpPr/>
          <p:nvPr/>
        </p:nvCxnSpPr>
        <p:spPr>
          <a:xfrm flipV="1">
            <a:off x="6085281" y="2916599"/>
            <a:ext cx="10503" cy="1371600"/>
          </a:xfrm>
          <a:prstGeom prst="straightConnector1">
            <a:avLst/>
          </a:prstGeom>
          <a:ln w="254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156">
            <a:extLst>
              <a:ext uri="{FF2B5EF4-FFF2-40B4-BE49-F238E27FC236}">
                <a16:creationId xmlns:a16="http://schemas.microsoft.com/office/drawing/2014/main" id="{21B204EF-0F31-4D48-A1CB-38E1DC38A240}"/>
              </a:ext>
            </a:extLst>
          </p:cNvPr>
          <p:cNvSpPr/>
          <p:nvPr/>
        </p:nvSpPr>
        <p:spPr>
          <a:xfrm>
            <a:off x="8658448" y="4079798"/>
            <a:ext cx="1001444" cy="1001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64B452-3EEA-4E30-B079-F0F1A5EC1326}"/>
              </a:ext>
            </a:extLst>
          </p:cNvPr>
          <p:cNvSpPr txBox="1"/>
          <p:nvPr/>
        </p:nvSpPr>
        <p:spPr>
          <a:xfrm>
            <a:off x="8384037" y="5220854"/>
            <a:ext cx="18431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BA200"/>
                </a:solidFill>
                <a:cs typeface="Arial" pitchFamily="34" charset="0"/>
              </a:rPr>
              <a:t>Project completion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 presentation preparation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47" name="Straight Arrow Connector 158">
            <a:extLst>
              <a:ext uri="{FF2B5EF4-FFF2-40B4-BE49-F238E27FC236}">
                <a16:creationId xmlns:a16="http://schemas.microsoft.com/office/drawing/2014/main" id="{3013CF37-13D8-4226-AC88-43D47A4D108D}"/>
              </a:ext>
            </a:extLst>
          </p:cNvPr>
          <p:cNvCxnSpPr>
            <a:cxnSpLocks/>
          </p:cNvCxnSpPr>
          <p:nvPr/>
        </p:nvCxnSpPr>
        <p:spPr>
          <a:xfrm flipH="1" flipV="1">
            <a:off x="9158026" y="2941709"/>
            <a:ext cx="2288" cy="1371600"/>
          </a:xfrm>
          <a:prstGeom prst="straightConnector1">
            <a:avLst/>
          </a:prstGeom>
          <a:ln w="2540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E5020811-3675-4699-9BEC-BF3FF46B4D6E}"/>
              </a:ext>
            </a:extLst>
          </p:cNvPr>
          <p:cNvSpPr txBox="1"/>
          <p:nvPr/>
        </p:nvSpPr>
        <p:spPr>
          <a:xfrm>
            <a:off x="10227147" y="1987233"/>
            <a:ext cx="9326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6/19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C63DBE5-49DB-4424-B2AE-F0EB5268B9D9}"/>
              </a:ext>
            </a:extLst>
          </p:cNvPr>
          <p:cNvSpPr txBox="1"/>
          <p:nvPr/>
        </p:nvSpPr>
        <p:spPr>
          <a:xfrm>
            <a:off x="8692831" y="1987233"/>
            <a:ext cx="9326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~6/19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F35ACB-0426-4778-AE2E-D206CDC17397}"/>
              </a:ext>
            </a:extLst>
          </p:cNvPr>
          <p:cNvSpPr txBox="1"/>
          <p:nvPr/>
        </p:nvSpPr>
        <p:spPr>
          <a:xfrm>
            <a:off x="7158512" y="1987233"/>
            <a:ext cx="9326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~6/12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37C30B9-71E7-429C-87DB-DCB17808D950}"/>
              </a:ext>
            </a:extLst>
          </p:cNvPr>
          <p:cNvSpPr txBox="1"/>
          <p:nvPr/>
        </p:nvSpPr>
        <p:spPr>
          <a:xfrm>
            <a:off x="5624193" y="1987233"/>
            <a:ext cx="9326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~5/31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C44BB62-FCF4-42C9-AB39-6764E5A9A687}"/>
              </a:ext>
            </a:extLst>
          </p:cNvPr>
          <p:cNvSpPr txBox="1"/>
          <p:nvPr/>
        </p:nvSpPr>
        <p:spPr>
          <a:xfrm>
            <a:off x="4089874" y="1987233"/>
            <a:ext cx="9326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~5/22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6928A80-3668-45FE-879A-7F828F293C9F}"/>
              </a:ext>
            </a:extLst>
          </p:cNvPr>
          <p:cNvSpPr txBox="1"/>
          <p:nvPr/>
        </p:nvSpPr>
        <p:spPr>
          <a:xfrm>
            <a:off x="2555555" y="1987233"/>
            <a:ext cx="9326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~5/8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62" name="Oval 113">
            <a:extLst>
              <a:ext uri="{FF2B5EF4-FFF2-40B4-BE49-F238E27FC236}">
                <a16:creationId xmlns:a16="http://schemas.microsoft.com/office/drawing/2014/main" id="{69C733C2-2FA8-4516-A1B5-C4E1702701EE}"/>
              </a:ext>
            </a:extLst>
          </p:cNvPr>
          <p:cNvSpPr/>
          <p:nvPr/>
        </p:nvSpPr>
        <p:spPr>
          <a:xfrm>
            <a:off x="1002208" y="3223980"/>
            <a:ext cx="1001444" cy="100144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111809C-4391-44F7-98BD-E061958DD2E1}"/>
              </a:ext>
            </a:extLst>
          </p:cNvPr>
          <p:cNvSpPr txBox="1"/>
          <p:nvPr/>
        </p:nvSpPr>
        <p:spPr>
          <a:xfrm>
            <a:off x="712441" y="4288199"/>
            <a:ext cx="1550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Idea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66" name="Straight Arrow Connector 115">
            <a:extLst>
              <a:ext uri="{FF2B5EF4-FFF2-40B4-BE49-F238E27FC236}">
                <a16:creationId xmlns:a16="http://schemas.microsoft.com/office/drawing/2014/main" id="{81CFEAB3-B3DC-4E5B-8FB1-E08A7E453F47}"/>
              </a:ext>
            </a:extLst>
          </p:cNvPr>
          <p:cNvCxnSpPr>
            <a:cxnSpLocks/>
          </p:cNvCxnSpPr>
          <p:nvPr/>
        </p:nvCxnSpPr>
        <p:spPr>
          <a:xfrm flipV="1">
            <a:off x="1487574" y="2941709"/>
            <a:ext cx="0" cy="293898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D5423D9B-8F85-492A-B36F-7886CAF47ECF}"/>
              </a:ext>
            </a:extLst>
          </p:cNvPr>
          <p:cNvSpPr txBox="1"/>
          <p:nvPr/>
        </p:nvSpPr>
        <p:spPr>
          <a:xfrm>
            <a:off x="1041180" y="1987233"/>
            <a:ext cx="9326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~4/24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69" name="Rectangle 9">
            <a:extLst>
              <a:ext uri="{FF2B5EF4-FFF2-40B4-BE49-F238E27FC236}">
                <a16:creationId xmlns:a16="http://schemas.microsoft.com/office/drawing/2014/main" id="{438AFCCA-4CBE-468E-B03A-38DC9C25DF0B}"/>
              </a:ext>
            </a:extLst>
          </p:cNvPr>
          <p:cNvSpPr/>
          <p:nvPr/>
        </p:nvSpPr>
        <p:spPr>
          <a:xfrm>
            <a:off x="5905218" y="4408131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7" name="Oval 156">
            <a:extLst>
              <a:ext uri="{FF2B5EF4-FFF2-40B4-BE49-F238E27FC236}">
                <a16:creationId xmlns:a16="http://schemas.microsoft.com/office/drawing/2014/main" id="{3CE77458-E461-4AD0-B70E-C8CEC6CD84BA}"/>
              </a:ext>
            </a:extLst>
          </p:cNvPr>
          <p:cNvSpPr/>
          <p:nvPr/>
        </p:nvSpPr>
        <p:spPr>
          <a:xfrm>
            <a:off x="10351302" y="3377939"/>
            <a:ext cx="684000" cy="68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432EE37-965F-48A0-BA88-CD8AB273E2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549" y="3485650"/>
            <a:ext cx="492007" cy="492007"/>
          </a:xfrm>
          <a:prstGeom prst="rect">
            <a:avLst/>
          </a:prstGeom>
        </p:spPr>
      </p:pic>
      <p:sp>
        <p:nvSpPr>
          <p:cNvPr id="71" name="Oval 156">
            <a:extLst>
              <a:ext uri="{FF2B5EF4-FFF2-40B4-BE49-F238E27FC236}">
                <a16:creationId xmlns:a16="http://schemas.microsoft.com/office/drawing/2014/main" id="{F93CFBA2-82C7-4026-9994-FBEE79365399}"/>
              </a:ext>
            </a:extLst>
          </p:cNvPr>
          <p:cNvSpPr/>
          <p:nvPr/>
        </p:nvSpPr>
        <p:spPr>
          <a:xfrm>
            <a:off x="1160543" y="3384772"/>
            <a:ext cx="684000" cy="68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3" name="Oval 156">
            <a:extLst>
              <a:ext uri="{FF2B5EF4-FFF2-40B4-BE49-F238E27FC236}">
                <a16:creationId xmlns:a16="http://schemas.microsoft.com/office/drawing/2014/main" id="{9725188B-C3AE-4504-B858-E84BBE6B49DD}"/>
              </a:ext>
            </a:extLst>
          </p:cNvPr>
          <p:cNvSpPr/>
          <p:nvPr/>
        </p:nvSpPr>
        <p:spPr>
          <a:xfrm>
            <a:off x="2675922" y="4241996"/>
            <a:ext cx="684000" cy="68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4" name="Oval 156">
            <a:extLst>
              <a:ext uri="{FF2B5EF4-FFF2-40B4-BE49-F238E27FC236}">
                <a16:creationId xmlns:a16="http://schemas.microsoft.com/office/drawing/2014/main" id="{198FC984-D876-41A1-81B4-DD6068D83DB1}"/>
              </a:ext>
            </a:extLst>
          </p:cNvPr>
          <p:cNvSpPr/>
          <p:nvPr/>
        </p:nvSpPr>
        <p:spPr>
          <a:xfrm>
            <a:off x="4222785" y="3369853"/>
            <a:ext cx="684000" cy="68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5" name="Oval 156">
            <a:extLst>
              <a:ext uri="{FF2B5EF4-FFF2-40B4-BE49-F238E27FC236}">
                <a16:creationId xmlns:a16="http://schemas.microsoft.com/office/drawing/2014/main" id="{ED760E4A-AFBB-43D1-BB0B-E1F68FBF8C42}"/>
              </a:ext>
            </a:extLst>
          </p:cNvPr>
          <p:cNvSpPr/>
          <p:nvPr/>
        </p:nvSpPr>
        <p:spPr>
          <a:xfrm>
            <a:off x="8818314" y="4241996"/>
            <a:ext cx="684000" cy="68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6" name="Oval 156">
            <a:extLst>
              <a:ext uri="{FF2B5EF4-FFF2-40B4-BE49-F238E27FC236}">
                <a16:creationId xmlns:a16="http://schemas.microsoft.com/office/drawing/2014/main" id="{63705CD3-A893-4F6D-950D-CF677E4F1A02}"/>
              </a:ext>
            </a:extLst>
          </p:cNvPr>
          <p:cNvSpPr/>
          <p:nvPr/>
        </p:nvSpPr>
        <p:spPr>
          <a:xfrm>
            <a:off x="7245447" y="3384772"/>
            <a:ext cx="684000" cy="68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7C978D42-7110-45BB-A1CC-B27257AA19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523" y="3494717"/>
            <a:ext cx="500689" cy="500689"/>
          </a:xfrm>
          <a:prstGeom prst="rect">
            <a:avLst/>
          </a:prstGeom>
        </p:spPr>
      </p:pic>
      <p:pic>
        <p:nvPicPr>
          <p:cNvPr id="78" name="그림 77">
            <a:extLst>
              <a:ext uri="{FF2B5EF4-FFF2-40B4-BE49-F238E27FC236}">
                <a16:creationId xmlns:a16="http://schemas.microsoft.com/office/drawing/2014/main" id="{5214E886-BE7B-4849-ABF6-89304567A1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539" y="4363568"/>
            <a:ext cx="440856" cy="440856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id="{E3FCF5D9-8680-4E8F-AF44-235B49A6EE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386" y="3502098"/>
            <a:ext cx="490121" cy="49012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id="{B4F89005-F8F5-42C3-A843-3F02094764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784" y="3472913"/>
            <a:ext cx="438805" cy="438805"/>
          </a:xfrm>
          <a:prstGeom prst="rect">
            <a:avLst/>
          </a:prstGeom>
        </p:spPr>
      </p:pic>
      <p:pic>
        <p:nvPicPr>
          <p:cNvPr id="84" name="그림 83">
            <a:extLst>
              <a:ext uri="{FF2B5EF4-FFF2-40B4-BE49-F238E27FC236}">
                <a16:creationId xmlns:a16="http://schemas.microsoft.com/office/drawing/2014/main" id="{56A8C6A5-A311-484A-BE53-7AEF5A3006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1383" y="4264426"/>
            <a:ext cx="610931" cy="61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798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56670DA-F705-49FA-AACB-12B9DDF177E4}"/>
              </a:ext>
            </a:extLst>
          </p:cNvPr>
          <p:cNvSpPr/>
          <p:nvPr/>
        </p:nvSpPr>
        <p:spPr>
          <a:xfrm rot="21189387">
            <a:off x="3536398" y="3070297"/>
            <a:ext cx="5301251" cy="2964644"/>
          </a:xfrm>
          <a:custGeom>
            <a:avLst/>
            <a:gdLst>
              <a:gd name="connsiteX0" fmla="*/ 608249 w 5301251"/>
              <a:gd name="connsiteY0" fmla="*/ 0 h 2964644"/>
              <a:gd name="connsiteX1" fmla="*/ 4801690 w 5301251"/>
              <a:gd name="connsiteY1" fmla="*/ 503270 h 2964644"/>
              <a:gd name="connsiteX2" fmla="*/ 4793938 w 5301251"/>
              <a:gd name="connsiteY2" fmla="*/ 525860 h 2964644"/>
              <a:gd name="connsiteX3" fmla="*/ 4797713 w 5301251"/>
              <a:gd name="connsiteY3" fmla="*/ 613080 h 2964644"/>
              <a:gd name="connsiteX4" fmla="*/ 4874835 w 5301251"/>
              <a:gd name="connsiteY4" fmla="*/ 714944 h 2964644"/>
              <a:gd name="connsiteX5" fmla="*/ 5216802 w 5301251"/>
              <a:gd name="connsiteY5" fmla="*/ 915756 h 2964644"/>
              <a:gd name="connsiteX6" fmla="*/ 5291017 w 5301251"/>
              <a:gd name="connsiteY6" fmla="*/ 1088923 h 2964644"/>
              <a:gd name="connsiteX7" fmla="*/ 5288106 w 5301251"/>
              <a:gd name="connsiteY7" fmla="*/ 1106384 h 2964644"/>
              <a:gd name="connsiteX8" fmla="*/ 5082926 w 5301251"/>
              <a:gd name="connsiteY8" fmla="*/ 1253357 h 2964644"/>
              <a:gd name="connsiteX9" fmla="*/ 4724954 w 5301251"/>
              <a:gd name="connsiteY9" fmla="*/ 1208248 h 2964644"/>
              <a:gd name="connsiteX10" fmla="*/ 4544513 w 5301251"/>
              <a:gd name="connsiteY10" fmla="*/ 1301377 h 2964644"/>
              <a:gd name="connsiteX11" fmla="*/ 4541600 w 5301251"/>
              <a:gd name="connsiteY11" fmla="*/ 1516744 h 2964644"/>
              <a:gd name="connsiteX12" fmla="*/ 4772974 w 5301251"/>
              <a:gd name="connsiteY12" fmla="*/ 1822329 h 2964644"/>
              <a:gd name="connsiteX13" fmla="*/ 4772974 w 5301251"/>
              <a:gd name="connsiteY13" fmla="*/ 2021689 h 2964644"/>
              <a:gd name="connsiteX14" fmla="*/ 4764243 w 5301251"/>
              <a:gd name="connsiteY14" fmla="*/ 2031876 h 2964644"/>
              <a:gd name="connsiteX15" fmla="*/ 4513953 w 5301251"/>
              <a:gd name="connsiteY15" fmla="*/ 2081351 h 2964644"/>
              <a:gd name="connsiteX16" fmla="*/ 4204001 w 5301251"/>
              <a:gd name="connsiteY16" fmla="*/ 1906731 h 2964644"/>
              <a:gd name="connsiteX17" fmla="*/ 3991545 w 5301251"/>
              <a:gd name="connsiteY17" fmla="*/ 1937290 h 2964644"/>
              <a:gd name="connsiteX18" fmla="*/ 3923151 w 5301251"/>
              <a:gd name="connsiteY18" fmla="*/ 2129371 h 2964644"/>
              <a:gd name="connsiteX19" fmla="*/ 4023557 w 5301251"/>
              <a:gd name="connsiteY19" fmla="*/ 2516450 h 2964644"/>
              <a:gd name="connsiteX20" fmla="*/ 3966806 w 5301251"/>
              <a:gd name="connsiteY20" fmla="*/ 2661966 h 2964644"/>
              <a:gd name="connsiteX21" fmla="*/ 3864944 w 5301251"/>
              <a:gd name="connsiteY21" fmla="*/ 2714351 h 2964644"/>
              <a:gd name="connsiteX22" fmla="*/ 3712150 w 5301251"/>
              <a:gd name="connsiteY22" fmla="*/ 2672152 h 2964644"/>
              <a:gd name="connsiteX23" fmla="*/ 3472047 w 5301251"/>
              <a:gd name="connsiteY23" fmla="*/ 2368022 h 2964644"/>
              <a:gd name="connsiteX24" fmla="*/ 3162095 w 5301251"/>
              <a:gd name="connsiteY24" fmla="*/ 2341827 h 2964644"/>
              <a:gd name="connsiteX25" fmla="*/ 3121349 w 5301251"/>
              <a:gd name="connsiteY25" fmla="*/ 2423317 h 2964644"/>
              <a:gd name="connsiteX26" fmla="*/ 3066055 w 5301251"/>
              <a:gd name="connsiteY26" fmla="*/ 2823491 h 2964644"/>
              <a:gd name="connsiteX27" fmla="*/ 2961281 w 5301251"/>
              <a:gd name="connsiteY27" fmla="*/ 2964644 h 2964644"/>
              <a:gd name="connsiteX28" fmla="*/ 2785205 w 5301251"/>
              <a:gd name="connsiteY28" fmla="*/ 2964644 h 2964644"/>
              <a:gd name="connsiteX29" fmla="*/ 2708081 w 5301251"/>
              <a:gd name="connsiteY29" fmla="*/ 2856959 h 2964644"/>
              <a:gd name="connsiteX30" fmla="*/ 2598940 w 5301251"/>
              <a:gd name="connsiteY30" fmla="*/ 2471338 h 2964644"/>
              <a:gd name="connsiteX31" fmla="*/ 2469433 w 5301251"/>
              <a:gd name="connsiteY31" fmla="*/ 2357835 h 2964644"/>
              <a:gd name="connsiteX32" fmla="*/ 2390853 w 5301251"/>
              <a:gd name="connsiteY32" fmla="*/ 2349104 h 2964644"/>
              <a:gd name="connsiteX33" fmla="*/ 2256977 w 5301251"/>
              <a:gd name="connsiteY33" fmla="*/ 2423317 h 2964644"/>
              <a:gd name="connsiteX34" fmla="*/ 2223509 w 5301251"/>
              <a:gd name="connsiteY34" fmla="*/ 2480069 h 2964644"/>
              <a:gd name="connsiteX35" fmla="*/ 2040157 w 5301251"/>
              <a:gd name="connsiteY35" fmla="*/ 2790021 h 2964644"/>
              <a:gd name="connsiteX36" fmla="*/ 1901915 w 5301251"/>
              <a:gd name="connsiteY36" fmla="*/ 2846772 h 2964644"/>
              <a:gd name="connsiteX37" fmla="*/ 1789864 w 5301251"/>
              <a:gd name="connsiteY37" fmla="*/ 2808939 h 2964644"/>
              <a:gd name="connsiteX38" fmla="*/ 1714198 w 5301251"/>
              <a:gd name="connsiteY38" fmla="*/ 2667786 h 2964644"/>
              <a:gd name="connsiteX39" fmla="*/ 1762215 w 5301251"/>
              <a:gd name="connsiteY39" fmla="*/ 2270524 h 2964644"/>
              <a:gd name="connsiteX40" fmla="*/ 1653078 w 5301251"/>
              <a:gd name="connsiteY40" fmla="*/ 2085716 h 2964644"/>
              <a:gd name="connsiteX41" fmla="*/ 1450811 w 5301251"/>
              <a:gd name="connsiteY41" fmla="*/ 2095903 h 2964644"/>
              <a:gd name="connsiteX42" fmla="*/ 1167051 w 5301251"/>
              <a:gd name="connsiteY42" fmla="*/ 2311270 h 2964644"/>
              <a:gd name="connsiteX43" fmla="*/ 915305 w 5301251"/>
              <a:gd name="connsiteY43" fmla="*/ 2296718 h 2964644"/>
              <a:gd name="connsiteX44" fmla="*/ 893477 w 5301251"/>
              <a:gd name="connsiteY44" fmla="*/ 2274889 h 2964644"/>
              <a:gd name="connsiteX45" fmla="*/ 871651 w 5301251"/>
              <a:gd name="connsiteY45" fmla="*/ 2100269 h 2964644"/>
              <a:gd name="connsiteX46" fmla="*/ 1060824 w 5301251"/>
              <a:gd name="connsiteY46" fmla="*/ 1762668 h 2964644"/>
              <a:gd name="connsiteX47" fmla="*/ 1092836 w 5301251"/>
              <a:gd name="connsiteY47" fmla="*/ 1659351 h 2964644"/>
              <a:gd name="connsiteX48" fmla="*/ 838181 w 5301251"/>
              <a:gd name="connsiteY48" fmla="*/ 1477455 h 2964644"/>
              <a:gd name="connsiteX49" fmla="*/ 446738 w 5301251"/>
              <a:gd name="connsiteY49" fmla="*/ 1579316 h 2964644"/>
              <a:gd name="connsiteX50" fmla="*/ 321594 w 5301251"/>
              <a:gd name="connsiteY50" fmla="*/ 1537117 h 2964644"/>
              <a:gd name="connsiteX51" fmla="*/ 259021 w 5301251"/>
              <a:gd name="connsiteY51" fmla="*/ 1426522 h 2964644"/>
              <a:gd name="connsiteX52" fmla="*/ 301223 w 5301251"/>
              <a:gd name="connsiteY52" fmla="*/ 1263544 h 2964644"/>
              <a:gd name="connsiteX53" fmla="*/ 590801 w 5301251"/>
              <a:gd name="connsiteY53" fmla="*/ 1033627 h 2964644"/>
              <a:gd name="connsiteX54" fmla="*/ 667926 w 5301251"/>
              <a:gd name="connsiteY54" fmla="*/ 799342 h 2964644"/>
              <a:gd name="connsiteX55" fmla="*/ 512221 w 5301251"/>
              <a:gd name="connsiteY55" fmla="*/ 668376 h 2964644"/>
              <a:gd name="connsiteX56" fmla="*/ 146973 w 5301251"/>
              <a:gd name="connsiteY56" fmla="*/ 618901 h 2964644"/>
              <a:gd name="connsiteX57" fmla="*/ 2910 w 5301251"/>
              <a:gd name="connsiteY57" fmla="*/ 517040 h 2964644"/>
              <a:gd name="connsiteX58" fmla="*/ 0 w 5301251"/>
              <a:gd name="connsiteY58" fmla="*/ 336599 h 2964644"/>
              <a:gd name="connsiteX59" fmla="*/ 106230 w 5301251"/>
              <a:gd name="connsiteY59" fmla="*/ 259472 h 2964644"/>
              <a:gd name="connsiteX60" fmla="*/ 478754 w 5301251"/>
              <a:gd name="connsiteY60" fmla="*/ 154700 h 2964644"/>
              <a:gd name="connsiteX61" fmla="*/ 606809 w 5301251"/>
              <a:gd name="connsiteY61" fmla="*/ 12092 h 2964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301251" h="2964644">
                <a:moveTo>
                  <a:pt x="608249" y="0"/>
                </a:moveTo>
                <a:lnTo>
                  <a:pt x="4801690" y="503270"/>
                </a:lnTo>
                <a:lnTo>
                  <a:pt x="4793938" y="525860"/>
                </a:lnTo>
                <a:cubicBezTo>
                  <a:pt x="4790346" y="552599"/>
                  <a:pt x="4791528" y="581794"/>
                  <a:pt x="4797713" y="613080"/>
                </a:cubicBezTo>
                <a:cubicBezTo>
                  <a:pt x="4806441" y="661100"/>
                  <a:pt x="4834091" y="691661"/>
                  <a:pt x="4874835" y="714944"/>
                </a:cubicBezTo>
                <a:cubicBezTo>
                  <a:pt x="4988341" y="781882"/>
                  <a:pt x="5101841" y="848818"/>
                  <a:pt x="5216802" y="915756"/>
                </a:cubicBezTo>
                <a:cubicBezTo>
                  <a:pt x="5301203" y="965234"/>
                  <a:pt x="5314300" y="994336"/>
                  <a:pt x="5291017" y="1088923"/>
                </a:cubicBezTo>
                <a:cubicBezTo>
                  <a:pt x="5289561" y="1094744"/>
                  <a:pt x="5289561" y="1100565"/>
                  <a:pt x="5288106" y="1106384"/>
                </a:cubicBezTo>
                <a:cubicBezTo>
                  <a:pt x="5253180" y="1221345"/>
                  <a:pt x="5213892" y="1278096"/>
                  <a:pt x="5082926" y="1253357"/>
                </a:cubicBezTo>
                <a:cubicBezTo>
                  <a:pt x="4965057" y="1230073"/>
                  <a:pt x="4844278" y="1225710"/>
                  <a:pt x="4724954" y="1208248"/>
                </a:cubicBezTo>
                <a:cubicBezTo>
                  <a:pt x="4640553" y="1196605"/>
                  <a:pt x="4585257" y="1230073"/>
                  <a:pt x="4544513" y="1301377"/>
                </a:cubicBezTo>
                <a:cubicBezTo>
                  <a:pt x="4502311" y="1374136"/>
                  <a:pt x="4483393" y="1442529"/>
                  <a:pt x="4541600" y="1516744"/>
                </a:cubicBezTo>
                <a:cubicBezTo>
                  <a:pt x="4620180" y="1617152"/>
                  <a:pt x="4695849" y="1720469"/>
                  <a:pt x="4772974" y="1822329"/>
                </a:cubicBezTo>
                <a:cubicBezTo>
                  <a:pt x="4837001" y="1905275"/>
                  <a:pt x="4837001" y="1938746"/>
                  <a:pt x="4772974" y="2021689"/>
                </a:cubicBezTo>
                <a:cubicBezTo>
                  <a:pt x="4770064" y="2024599"/>
                  <a:pt x="4767153" y="2028965"/>
                  <a:pt x="4764243" y="2031876"/>
                </a:cubicBezTo>
                <a:cubicBezTo>
                  <a:pt x="4679841" y="2122098"/>
                  <a:pt x="4646374" y="2161386"/>
                  <a:pt x="4513953" y="2081351"/>
                </a:cubicBezTo>
                <a:cubicBezTo>
                  <a:pt x="4412092" y="2020233"/>
                  <a:pt x="4304407" y="1967848"/>
                  <a:pt x="4204001" y="1906731"/>
                </a:cubicBezTo>
                <a:cubicBezTo>
                  <a:pt x="4121055" y="1857256"/>
                  <a:pt x="4057028" y="1886357"/>
                  <a:pt x="3991545" y="1937290"/>
                </a:cubicBezTo>
                <a:cubicBezTo>
                  <a:pt x="3926062" y="1986766"/>
                  <a:pt x="3899868" y="2046428"/>
                  <a:pt x="3923151" y="2129371"/>
                </a:cubicBezTo>
                <a:cubicBezTo>
                  <a:pt x="3959530" y="2257429"/>
                  <a:pt x="3991545" y="2386937"/>
                  <a:pt x="4023557" y="2516450"/>
                </a:cubicBezTo>
                <a:cubicBezTo>
                  <a:pt x="4041023" y="2586296"/>
                  <a:pt x="4026471" y="2624132"/>
                  <a:pt x="3966806" y="2661966"/>
                </a:cubicBezTo>
                <a:cubicBezTo>
                  <a:pt x="3934793" y="2682339"/>
                  <a:pt x="3901323" y="2701257"/>
                  <a:pt x="3864944" y="2714351"/>
                </a:cubicBezTo>
                <a:cubicBezTo>
                  <a:pt x="3800917" y="2737635"/>
                  <a:pt x="3754352" y="2725993"/>
                  <a:pt x="3712150" y="2672152"/>
                </a:cubicBezTo>
                <a:cubicBezTo>
                  <a:pt x="3632115" y="2571747"/>
                  <a:pt x="3552082" y="2469882"/>
                  <a:pt x="3472047" y="2368022"/>
                </a:cubicBezTo>
                <a:cubicBezTo>
                  <a:pt x="3394922" y="2271978"/>
                  <a:pt x="3255228" y="2258885"/>
                  <a:pt x="3162095" y="2341827"/>
                </a:cubicBezTo>
                <a:cubicBezTo>
                  <a:pt x="3137356" y="2363656"/>
                  <a:pt x="3125717" y="2391302"/>
                  <a:pt x="3121349" y="2423317"/>
                </a:cubicBezTo>
                <a:cubicBezTo>
                  <a:pt x="3102433" y="2557194"/>
                  <a:pt x="3080605" y="2689615"/>
                  <a:pt x="3066055" y="2823491"/>
                </a:cubicBezTo>
                <a:cubicBezTo>
                  <a:pt x="3057321" y="2893340"/>
                  <a:pt x="3029674" y="2942815"/>
                  <a:pt x="2961281" y="2964644"/>
                </a:cubicBezTo>
                <a:cubicBezTo>
                  <a:pt x="2903074" y="2964644"/>
                  <a:pt x="2843412" y="2964644"/>
                  <a:pt x="2785205" y="2964644"/>
                </a:cubicBezTo>
                <a:cubicBezTo>
                  <a:pt x="2744458" y="2939905"/>
                  <a:pt x="2721178" y="2903524"/>
                  <a:pt x="2708081" y="2856959"/>
                </a:cubicBezTo>
                <a:cubicBezTo>
                  <a:pt x="2673158" y="2728903"/>
                  <a:pt x="2633866" y="2600848"/>
                  <a:pt x="2598940" y="2471338"/>
                </a:cubicBezTo>
                <a:cubicBezTo>
                  <a:pt x="2580025" y="2402944"/>
                  <a:pt x="2537826" y="2366566"/>
                  <a:pt x="2469433" y="2357835"/>
                </a:cubicBezTo>
                <a:cubicBezTo>
                  <a:pt x="2443238" y="2354924"/>
                  <a:pt x="2417044" y="2350559"/>
                  <a:pt x="2390853" y="2349104"/>
                </a:cubicBezTo>
                <a:cubicBezTo>
                  <a:pt x="2329736" y="2344737"/>
                  <a:pt x="2287537" y="2372387"/>
                  <a:pt x="2256977" y="2423317"/>
                </a:cubicBezTo>
                <a:cubicBezTo>
                  <a:pt x="2245334" y="2442236"/>
                  <a:pt x="2235148" y="2461151"/>
                  <a:pt x="2223509" y="2480069"/>
                </a:cubicBezTo>
                <a:cubicBezTo>
                  <a:pt x="2162389" y="2583385"/>
                  <a:pt x="2102727" y="2688160"/>
                  <a:pt x="2040157" y="2790021"/>
                </a:cubicBezTo>
                <a:cubicBezTo>
                  <a:pt x="2006687" y="2846772"/>
                  <a:pt x="1965940" y="2861325"/>
                  <a:pt x="1901915" y="2846772"/>
                </a:cubicBezTo>
                <a:cubicBezTo>
                  <a:pt x="1862624" y="2838041"/>
                  <a:pt x="1826246" y="2824947"/>
                  <a:pt x="1789864" y="2808939"/>
                </a:cubicBezTo>
                <a:cubicBezTo>
                  <a:pt x="1725837" y="2778379"/>
                  <a:pt x="1705466" y="2739091"/>
                  <a:pt x="1714198" y="2667786"/>
                </a:cubicBezTo>
                <a:cubicBezTo>
                  <a:pt x="1730202" y="2535366"/>
                  <a:pt x="1743300" y="2402945"/>
                  <a:pt x="1762215" y="2270524"/>
                </a:cubicBezTo>
                <a:cubicBezTo>
                  <a:pt x="1775312" y="2177394"/>
                  <a:pt x="1725837" y="2126463"/>
                  <a:pt x="1653078" y="2085716"/>
                </a:cubicBezTo>
                <a:cubicBezTo>
                  <a:pt x="1581777" y="2046428"/>
                  <a:pt x="1517749" y="2040607"/>
                  <a:pt x="1450811" y="2095903"/>
                </a:cubicBezTo>
                <a:cubicBezTo>
                  <a:pt x="1357678" y="2170117"/>
                  <a:pt x="1260181" y="2238511"/>
                  <a:pt x="1167051" y="2311270"/>
                </a:cubicBezTo>
                <a:cubicBezTo>
                  <a:pt x="1072466" y="2385485"/>
                  <a:pt x="1031719" y="2401489"/>
                  <a:pt x="915305" y="2296718"/>
                </a:cubicBezTo>
                <a:cubicBezTo>
                  <a:pt x="908030" y="2289441"/>
                  <a:pt x="900753" y="2282166"/>
                  <a:pt x="893477" y="2274889"/>
                </a:cubicBezTo>
                <a:cubicBezTo>
                  <a:pt x="836726" y="2216682"/>
                  <a:pt x="830905" y="2171573"/>
                  <a:pt x="871651" y="2100269"/>
                </a:cubicBezTo>
                <a:cubicBezTo>
                  <a:pt x="934224" y="1988221"/>
                  <a:pt x="998249" y="1874715"/>
                  <a:pt x="1060824" y="1762668"/>
                </a:cubicBezTo>
                <a:cubicBezTo>
                  <a:pt x="1078284" y="1730655"/>
                  <a:pt x="1097202" y="1698640"/>
                  <a:pt x="1092836" y="1659351"/>
                </a:cubicBezTo>
                <a:cubicBezTo>
                  <a:pt x="1082650" y="1541483"/>
                  <a:pt x="951684" y="1448351"/>
                  <a:pt x="838181" y="1477455"/>
                </a:cubicBezTo>
                <a:cubicBezTo>
                  <a:pt x="707215" y="1510923"/>
                  <a:pt x="576249" y="1544393"/>
                  <a:pt x="446738" y="1579316"/>
                </a:cubicBezTo>
                <a:cubicBezTo>
                  <a:pt x="394353" y="1593869"/>
                  <a:pt x="355064" y="1577861"/>
                  <a:pt x="321594" y="1537117"/>
                </a:cubicBezTo>
                <a:cubicBezTo>
                  <a:pt x="293947" y="1503647"/>
                  <a:pt x="276484" y="1465813"/>
                  <a:pt x="259021" y="1426522"/>
                </a:cubicBezTo>
                <a:cubicBezTo>
                  <a:pt x="229919" y="1358129"/>
                  <a:pt x="243016" y="1308653"/>
                  <a:pt x="301223" y="1263544"/>
                </a:cubicBezTo>
                <a:cubicBezTo>
                  <a:pt x="397263" y="1186419"/>
                  <a:pt x="494759" y="1110749"/>
                  <a:pt x="590801" y="1033627"/>
                </a:cubicBezTo>
                <a:cubicBezTo>
                  <a:pt x="692663" y="955047"/>
                  <a:pt x="701394" y="921577"/>
                  <a:pt x="667926" y="799342"/>
                </a:cubicBezTo>
                <a:cubicBezTo>
                  <a:pt x="644642" y="719310"/>
                  <a:pt x="596623" y="677108"/>
                  <a:pt x="512221" y="668376"/>
                </a:cubicBezTo>
                <a:cubicBezTo>
                  <a:pt x="389987" y="655280"/>
                  <a:pt x="269208" y="631999"/>
                  <a:pt x="146973" y="618901"/>
                </a:cubicBezTo>
                <a:cubicBezTo>
                  <a:pt x="77125" y="611625"/>
                  <a:pt x="27650" y="583978"/>
                  <a:pt x="2910" y="517040"/>
                </a:cubicBezTo>
                <a:cubicBezTo>
                  <a:pt x="0" y="454468"/>
                  <a:pt x="0" y="396258"/>
                  <a:pt x="0" y="336599"/>
                </a:cubicBezTo>
                <a:cubicBezTo>
                  <a:pt x="23284" y="292942"/>
                  <a:pt x="59662" y="271116"/>
                  <a:pt x="106230" y="259472"/>
                </a:cubicBezTo>
                <a:cubicBezTo>
                  <a:pt x="231374" y="226004"/>
                  <a:pt x="353609" y="188171"/>
                  <a:pt x="478754" y="154700"/>
                </a:cubicBezTo>
                <a:cubicBezTo>
                  <a:pt x="554421" y="134330"/>
                  <a:pt x="599533" y="92128"/>
                  <a:pt x="606809" y="12092"/>
                </a:cubicBezTo>
                <a:close/>
              </a:path>
            </a:pathLst>
          </a:custGeom>
          <a:solidFill>
            <a:schemeClr val="accent2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2397BB-0566-4855-B214-A90EDA930881}"/>
              </a:ext>
            </a:extLst>
          </p:cNvPr>
          <p:cNvSpPr txBox="1"/>
          <p:nvPr/>
        </p:nvSpPr>
        <p:spPr>
          <a:xfrm>
            <a:off x="7087209" y="2098350"/>
            <a:ext cx="653823" cy="555410"/>
          </a:xfrm>
          <a:custGeom>
            <a:avLst/>
            <a:gdLst>
              <a:gd name="connsiteX0" fmla="*/ 717483 w 844822"/>
              <a:gd name="connsiteY0" fmla="*/ 542899 h 717660"/>
              <a:gd name="connsiteX1" fmla="*/ 753792 w 844822"/>
              <a:gd name="connsiteY1" fmla="*/ 536357 h 717660"/>
              <a:gd name="connsiteX2" fmla="*/ 818277 w 844822"/>
              <a:gd name="connsiteY2" fmla="*/ 562525 h 717660"/>
              <a:gd name="connsiteX3" fmla="*/ 844822 w 844822"/>
              <a:gd name="connsiteY3" fmla="*/ 626631 h 717660"/>
              <a:gd name="connsiteX4" fmla="*/ 818276 w 844822"/>
              <a:gd name="connsiteY4" fmla="*/ 691109 h 717660"/>
              <a:gd name="connsiteX5" fmla="*/ 753792 w 844822"/>
              <a:gd name="connsiteY5" fmla="*/ 717660 h 717660"/>
              <a:gd name="connsiteX6" fmla="*/ 687428 w 844822"/>
              <a:gd name="connsiteY6" fmla="*/ 691108 h 717660"/>
              <a:gd name="connsiteX7" fmla="*/ 660499 w 844822"/>
              <a:gd name="connsiteY7" fmla="*/ 626631 h 717660"/>
              <a:gd name="connsiteX8" fmla="*/ 687428 w 844822"/>
              <a:gd name="connsiteY8" fmla="*/ 562525 h 717660"/>
              <a:gd name="connsiteX9" fmla="*/ 717483 w 844822"/>
              <a:gd name="connsiteY9" fmla="*/ 542899 h 717660"/>
              <a:gd name="connsiteX10" fmla="*/ 291596 w 844822"/>
              <a:gd name="connsiteY10" fmla="*/ 251558 h 717660"/>
              <a:gd name="connsiteX11" fmla="*/ 153352 w 844822"/>
              <a:gd name="connsiteY11" fmla="*/ 466855 h 717660"/>
              <a:gd name="connsiteX12" fmla="*/ 291596 w 844822"/>
              <a:gd name="connsiteY12" fmla="*/ 466855 h 717660"/>
              <a:gd name="connsiteX13" fmla="*/ 291596 w 844822"/>
              <a:gd name="connsiteY13" fmla="*/ 0 h 717660"/>
              <a:gd name="connsiteX14" fmla="*/ 444192 w 844822"/>
              <a:gd name="connsiteY14" fmla="*/ 0 h 717660"/>
              <a:gd name="connsiteX15" fmla="*/ 444192 w 844822"/>
              <a:gd name="connsiteY15" fmla="*/ 466856 h 717660"/>
              <a:gd name="connsiteX16" fmla="*/ 524269 w 844822"/>
              <a:gd name="connsiteY16" fmla="*/ 466855 h 717660"/>
              <a:gd name="connsiteX17" fmla="*/ 469123 w 844822"/>
              <a:gd name="connsiteY17" fmla="*/ 602080 h 717660"/>
              <a:gd name="connsiteX18" fmla="*/ 444192 w 844822"/>
              <a:gd name="connsiteY18" fmla="*/ 602080 h 717660"/>
              <a:gd name="connsiteX19" fmla="*/ 444192 w 844822"/>
              <a:gd name="connsiteY19" fmla="*/ 705574 h 717660"/>
              <a:gd name="connsiteX20" fmla="*/ 291596 w 844822"/>
              <a:gd name="connsiteY20" fmla="*/ 705574 h 717660"/>
              <a:gd name="connsiteX21" fmla="*/ 291596 w 844822"/>
              <a:gd name="connsiteY21" fmla="*/ 602080 h 717660"/>
              <a:gd name="connsiteX22" fmla="*/ 0 w 844822"/>
              <a:gd name="connsiteY22" fmla="*/ 602080 h 717660"/>
              <a:gd name="connsiteX23" fmla="*/ 0 w 844822"/>
              <a:gd name="connsiteY23" fmla="*/ 478944 h 71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44822" h="717660">
                <a:moveTo>
                  <a:pt x="717483" y="542899"/>
                </a:moveTo>
                <a:cubicBezTo>
                  <a:pt x="728544" y="538538"/>
                  <a:pt x="740647" y="536358"/>
                  <a:pt x="753792" y="536357"/>
                </a:cubicBezTo>
                <a:cubicBezTo>
                  <a:pt x="779084" y="536357"/>
                  <a:pt x="800579" y="545079"/>
                  <a:pt x="818277" y="562525"/>
                </a:cubicBezTo>
                <a:cubicBezTo>
                  <a:pt x="835975" y="579971"/>
                  <a:pt x="844822" y="601339"/>
                  <a:pt x="844822" y="626631"/>
                </a:cubicBezTo>
                <a:cubicBezTo>
                  <a:pt x="844822" y="651914"/>
                  <a:pt x="835975" y="673405"/>
                  <a:pt x="818276" y="691109"/>
                </a:cubicBezTo>
                <a:cubicBezTo>
                  <a:pt x="800579" y="708810"/>
                  <a:pt x="779084" y="717660"/>
                  <a:pt x="753792" y="717660"/>
                </a:cubicBezTo>
                <a:cubicBezTo>
                  <a:pt x="727501" y="717660"/>
                  <a:pt x="705381" y="708810"/>
                  <a:pt x="687428" y="691108"/>
                </a:cubicBezTo>
                <a:cubicBezTo>
                  <a:pt x="669474" y="673405"/>
                  <a:pt x="660499" y="651914"/>
                  <a:pt x="660499" y="626631"/>
                </a:cubicBezTo>
                <a:cubicBezTo>
                  <a:pt x="660499" y="601339"/>
                  <a:pt x="669474" y="579971"/>
                  <a:pt x="687428" y="562525"/>
                </a:cubicBezTo>
                <a:cubicBezTo>
                  <a:pt x="696405" y="553802"/>
                  <a:pt x="706423" y="547260"/>
                  <a:pt x="717483" y="542899"/>
                </a:cubicBezTo>
                <a:close/>
                <a:moveTo>
                  <a:pt x="291596" y="251558"/>
                </a:moveTo>
                <a:lnTo>
                  <a:pt x="153352" y="466855"/>
                </a:lnTo>
                <a:lnTo>
                  <a:pt x="291596" y="466855"/>
                </a:lnTo>
                <a:close/>
                <a:moveTo>
                  <a:pt x="291596" y="0"/>
                </a:moveTo>
                <a:lnTo>
                  <a:pt x="444192" y="0"/>
                </a:lnTo>
                <a:lnTo>
                  <a:pt x="444192" y="466856"/>
                </a:lnTo>
                <a:lnTo>
                  <a:pt x="524269" y="466855"/>
                </a:lnTo>
                <a:lnTo>
                  <a:pt x="469123" y="602080"/>
                </a:lnTo>
                <a:lnTo>
                  <a:pt x="444192" y="602080"/>
                </a:lnTo>
                <a:lnTo>
                  <a:pt x="444192" y="705574"/>
                </a:lnTo>
                <a:lnTo>
                  <a:pt x="291596" y="705574"/>
                </a:lnTo>
                <a:lnTo>
                  <a:pt x="291596" y="602080"/>
                </a:lnTo>
                <a:lnTo>
                  <a:pt x="0" y="602080"/>
                </a:lnTo>
                <a:lnTo>
                  <a:pt x="0" y="478944"/>
                </a:lnTo>
                <a:close/>
              </a:path>
            </a:pathLst>
          </a:custGeom>
          <a:solidFill>
            <a:schemeClr val="accent6"/>
          </a:solidFill>
          <a:ln w="127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8A7C12D-C114-4060-9E59-EBDA1ACD1F5C}"/>
              </a:ext>
            </a:extLst>
          </p:cNvPr>
          <p:cNvGrpSpPr/>
          <p:nvPr/>
        </p:nvGrpSpPr>
        <p:grpSpPr>
          <a:xfrm>
            <a:off x="3883466" y="1762005"/>
            <a:ext cx="4425067" cy="1372457"/>
            <a:chOff x="3983392" y="1281303"/>
            <a:chExt cx="4425067" cy="137245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8ADFDEE-9EAC-466F-AF6B-857D4A4D3FF0}"/>
                </a:ext>
              </a:extLst>
            </p:cNvPr>
            <p:cNvGrpSpPr/>
            <p:nvPr/>
          </p:nvGrpSpPr>
          <p:grpSpPr>
            <a:xfrm>
              <a:off x="3983392" y="1281303"/>
              <a:ext cx="4425067" cy="1355914"/>
              <a:chOff x="3983392" y="1386078"/>
              <a:chExt cx="4425067" cy="1355914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69FD2A6C-6237-4CD6-B2A3-C05CF0D9A10C}"/>
                  </a:ext>
                </a:extLst>
              </p:cNvPr>
              <p:cNvSpPr/>
              <p:nvPr/>
            </p:nvSpPr>
            <p:spPr>
              <a:xfrm>
                <a:off x="7429500" y="1781175"/>
                <a:ext cx="978959" cy="960817"/>
              </a:xfrm>
              <a:custGeom>
                <a:avLst/>
                <a:gdLst>
                  <a:gd name="connsiteX0" fmla="*/ 885118 w 885149"/>
                  <a:gd name="connsiteY0" fmla="*/ 999263 h 999573"/>
                  <a:gd name="connsiteX1" fmla="*/ 885120 w 885149"/>
                  <a:gd name="connsiteY1" fmla="*/ 999263 h 999573"/>
                  <a:gd name="connsiteX2" fmla="*/ 885120 w 885149"/>
                  <a:gd name="connsiteY2" fmla="*/ 999573 h 999573"/>
                  <a:gd name="connsiteX3" fmla="*/ 421711 w 885149"/>
                  <a:gd name="connsiteY3" fmla="*/ 433 h 999573"/>
                  <a:gd name="connsiteX4" fmla="*/ 496514 w 885149"/>
                  <a:gd name="connsiteY4" fmla="*/ 72132 h 999573"/>
                  <a:gd name="connsiteX5" fmla="*/ 496514 w 885149"/>
                  <a:gd name="connsiteY5" fmla="*/ 358001 h 999573"/>
                  <a:gd name="connsiteX6" fmla="*/ 496514 w 885149"/>
                  <a:gd name="connsiteY6" fmla="*/ 366692 h 999573"/>
                  <a:gd name="connsiteX7" fmla="*/ 501791 w 885149"/>
                  <a:gd name="connsiteY7" fmla="*/ 370417 h 999573"/>
                  <a:gd name="connsiteX8" fmla="*/ 606392 w 885149"/>
                  <a:gd name="connsiteY8" fmla="*/ 361415 h 999573"/>
                  <a:gd name="connsiteX9" fmla="*/ 831113 w 885149"/>
                  <a:gd name="connsiteY9" fmla="*/ 522507 h 999573"/>
                  <a:gd name="connsiteX10" fmla="*/ 845080 w 885149"/>
                  <a:gd name="connsiteY10" fmla="*/ 560995 h 999573"/>
                  <a:gd name="connsiteX11" fmla="*/ 850357 w 885149"/>
                  <a:gd name="connsiteY11" fmla="*/ 563167 h 999573"/>
                  <a:gd name="connsiteX12" fmla="*/ 865876 w 885149"/>
                  <a:gd name="connsiteY12" fmla="*/ 582101 h 999573"/>
                  <a:gd name="connsiteX13" fmla="*/ 866186 w 885149"/>
                  <a:gd name="connsiteY13" fmla="*/ 648213 h 999573"/>
                  <a:gd name="connsiteX14" fmla="*/ 879533 w 885149"/>
                  <a:gd name="connsiteY14" fmla="*/ 648524 h 999573"/>
                  <a:gd name="connsiteX15" fmla="*/ 885120 w 885149"/>
                  <a:gd name="connsiteY15" fmla="*/ 654111 h 999573"/>
                  <a:gd name="connsiteX16" fmla="*/ 885120 w 885149"/>
                  <a:gd name="connsiteY16" fmla="*/ 657836 h 999573"/>
                  <a:gd name="connsiteX17" fmla="*/ 885120 w 885149"/>
                  <a:gd name="connsiteY17" fmla="*/ 949290 h 999573"/>
                  <a:gd name="connsiteX18" fmla="*/ 884810 w 885149"/>
                  <a:gd name="connsiteY18" fmla="*/ 953946 h 999573"/>
                  <a:gd name="connsiteX19" fmla="*/ 885118 w 885149"/>
                  <a:gd name="connsiteY19" fmla="*/ 999263 h 999573"/>
                  <a:gd name="connsiteX20" fmla="*/ 0 w 885149"/>
                  <a:gd name="connsiteY20" fmla="*/ 999263 h 999573"/>
                  <a:gd name="connsiteX21" fmla="*/ 0 w 885149"/>
                  <a:gd name="connsiteY21" fmla="*/ 378487 h 999573"/>
                  <a:gd name="connsiteX22" fmla="*/ 154778 w 885149"/>
                  <a:gd name="connsiteY22" fmla="*/ 378487 h 999573"/>
                  <a:gd name="connsiteX23" fmla="*/ 162848 w 885149"/>
                  <a:gd name="connsiteY23" fmla="*/ 369175 h 999573"/>
                  <a:gd name="connsiteX24" fmla="*/ 162848 w 885149"/>
                  <a:gd name="connsiteY24" fmla="*/ 186045 h 999573"/>
                  <a:gd name="connsiteX25" fmla="*/ 162848 w 885149"/>
                  <a:gd name="connsiteY25" fmla="*/ 78340 h 999573"/>
                  <a:gd name="connsiteX26" fmla="*/ 164400 w 885149"/>
                  <a:gd name="connsiteY26" fmla="*/ 67166 h 999573"/>
                  <a:gd name="connsiteX27" fmla="*/ 164710 w 885149"/>
                  <a:gd name="connsiteY27" fmla="*/ 80513 h 999573"/>
                  <a:gd name="connsiteX28" fmla="*/ 164710 w 885149"/>
                  <a:gd name="connsiteY28" fmla="*/ 366382 h 999573"/>
                  <a:gd name="connsiteX29" fmla="*/ 164400 w 885149"/>
                  <a:gd name="connsiteY29" fmla="*/ 379728 h 999573"/>
                  <a:gd name="connsiteX30" fmla="*/ 165641 w 885149"/>
                  <a:gd name="connsiteY30" fmla="*/ 379728 h 999573"/>
                  <a:gd name="connsiteX31" fmla="*/ 165331 w 885149"/>
                  <a:gd name="connsiteY31" fmla="*/ 379418 h 999573"/>
                  <a:gd name="connsiteX32" fmla="*/ 165331 w 885149"/>
                  <a:gd name="connsiteY32" fmla="*/ 72753 h 999573"/>
                  <a:gd name="connsiteX33" fmla="*/ 165952 w 885149"/>
                  <a:gd name="connsiteY33" fmla="*/ 67166 h 999573"/>
                  <a:gd name="connsiteX34" fmla="*/ 242307 w 885149"/>
                  <a:gd name="connsiteY34" fmla="*/ 743 h 999573"/>
                  <a:gd name="connsiteX35" fmla="*/ 317110 w 885149"/>
                  <a:gd name="connsiteY35" fmla="*/ 72443 h 999573"/>
                  <a:gd name="connsiteX36" fmla="*/ 317110 w 885149"/>
                  <a:gd name="connsiteY36" fmla="*/ 305856 h 999573"/>
                  <a:gd name="connsiteX37" fmla="*/ 317110 w 885149"/>
                  <a:gd name="connsiteY37" fmla="*/ 523127 h 999573"/>
                  <a:gd name="connsiteX38" fmla="*/ 320214 w 885149"/>
                  <a:gd name="connsiteY38" fmla="*/ 533991 h 999573"/>
                  <a:gd name="connsiteX39" fmla="*/ 340079 w 885149"/>
                  <a:gd name="connsiteY39" fmla="*/ 493951 h 999573"/>
                  <a:gd name="connsiteX40" fmla="*/ 345045 w 885149"/>
                  <a:gd name="connsiteY40" fmla="*/ 475948 h 999573"/>
                  <a:gd name="connsiteX41" fmla="*/ 345045 w 885149"/>
                  <a:gd name="connsiteY41" fmla="*/ 154695 h 999573"/>
                  <a:gd name="connsiteX42" fmla="*/ 345045 w 885149"/>
                  <a:gd name="connsiteY42" fmla="*/ 75547 h 999573"/>
                  <a:gd name="connsiteX43" fmla="*/ 408364 w 885149"/>
                  <a:gd name="connsiteY43" fmla="*/ 743 h 999573"/>
                  <a:gd name="connsiteX44" fmla="*/ 421711 w 885149"/>
                  <a:gd name="connsiteY44" fmla="*/ 433 h 999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85149" h="999573">
                    <a:moveTo>
                      <a:pt x="885118" y="999263"/>
                    </a:moveTo>
                    <a:lnTo>
                      <a:pt x="885120" y="999263"/>
                    </a:lnTo>
                    <a:lnTo>
                      <a:pt x="885120" y="999573"/>
                    </a:lnTo>
                    <a:close/>
                    <a:moveTo>
                      <a:pt x="421711" y="433"/>
                    </a:moveTo>
                    <a:cubicBezTo>
                      <a:pt x="462372" y="-1430"/>
                      <a:pt x="496514" y="35507"/>
                      <a:pt x="496514" y="72132"/>
                    </a:cubicBezTo>
                    <a:cubicBezTo>
                      <a:pt x="496204" y="167421"/>
                      <a:pt x="496514" y="262712"/>
                      <a:pt x="496514" y="358001"/>
                    </a:cubicBezTo>
                    <a:cubicBezTo>
                      <a:pt x="496514" y="361105"/>
                      <a:pt x="496514" y="363898"/>
                      <a:pt x="496514" y="366692"/>
                    </a:cubicBezTo>
                    <a:cubicBezTo>
                      <a:pt x="496514" y="370106"/>
                      <a:pt x="499308" y="370417"/>
                      <a:pt x="501791" y="370417"/>
                    </a:cubicBezTo>
                    <a:cubicBezTo>
                      <a:pt x="535934" y="359863"/>
                      <a:pt x="571318" y="357070"/>
                      <a:pt x="606392" y="361415"/>
                    </a:cubicBezTo>
                    <a:cubicBezTo>
                      <a:pt x="710062" y="374452"/>
                      <a:pt x="785176" y="428459"/>
                      <a:pt x="831113" y="522507"/>
                    </a:cubicBezTo>
                    <a:cubicBezTo>
                      <a:pt x="837010" y="534922"/>
                      <a:pt x="842287" y="547648"/>
                      <a:pt x="845080" y="560995"/>
                    </a:cubicBezTo>
                    <a:cubicBezTo>
                      <a:pt x="846943" y="561926"/>
                      <a:pt x="848495" y="562857"/>
                      <a:pt x="850357" y="563167"/>
                    </a:cubicBezTo>
                    <a:cubicBezTo>
                      <a:pt x="861531" y="565650"/>
                      <a:pt x="865876" y="570617"/>
                      <a:pt x="865876" y="582101"/>
                    </a:cubicBezTo>
                    <a:cubicBezTo>
                      <a:pt x="866186" y="604138"/>
                      <a:pt x="866186" y="626176"/>
                      <a:pt x="866186" y="648213"/>
                    </a:cubicBezTo>
                    <a:cubicBezTo>
                      <a:pt x="870532" y="648524"/>
                      <a:pt x="875188" y="648524"/>
                      <a:pt x="879533" y="648524"/>
                    </a:cubicBezTo>
                    <a:cubicBezTo>
                      <a:pt x="883258" y="648524"/>
                      <a:pt x="885430" y="650076"/>
                      <a:pt x="885120" y="654111"/>
                    </a:cubicBezTo>
                    <a:cubicBezTo>
                      <a:pt x="885120" y="655352"/>
                      <a:pt x="885120" y="656594"/>
                      <a:pt x="885120" y="657836"/>
                    </a:cubicBezTo>
                    <a:cubicBezTo>
                      <a:pt x="885120" y="754987"/>
                      <a:pt x="885120" y="852138"/>
                      <a:pt x="885120" y="949290"/>
                    </a:cubicBezTo>
                    <a:cubicBezTo>
                      <a:pt x="885120" y="950842"/>
                      <a:pt x="884810" y="952394"/>
                      <a:pt x="884810" y="953946"/>
                    </a:cubicBezTo>
                    <a:lnTo>
                      <a:pt x="885118" y="999263"/>
                    </a:lnTo>
                    <a:lnTo>
                      <a:pt x="0" y="999263"/>
                    </a:lnTo>
                    <a:lnTo>
                      <a:pt x="0" y="378487"/>
                    </a:lnTo>
                    <a:lnTo>
                      <a:pt x="154778" y="378487"/>
                    </a:lnTo>
                    <a:cubicBezTo>
                      <a:pt x="162848" y="378487"/>
                      <a:pt x="162848" y="378176"/>
                      <a:pt x="162848" y="369175"/>
                    </a:cubicBezTo>
                    <a:cubicBezTo>
                      <a:pt x="162848" y="308029"/>
                      <a:pt x="162848" y="247193"/>
                      <a:pt x="162848" y="186045"/>
                    </a:cubicBezTo>
                    <a:cubicBezTo>
                      <a:pt x="162848" y="150040"/>
                      <a:pt x="162848" y="114345"/>
                      <a:pt x="162848" y="78340"/>
                    </a:cubicBezTo>
                    <a:cubicBezTo>
                      <a:pt x="162848" y="74615"/>
                      <a:pt x="161606" y="70580"/>
                      <a:pt x="164400" y="67166"/>
                    </a:cubicBezTo>
                    <a:cubicBezTo>
                      <a:pt x="164710" y="71511"/>
                      <a:pt x="164710" y="76167"/>
                      <a:pt x="164710" y="80513"/>
                    </a:cubicBezTo>
                    <a:cubicBezTo>
                      <a:pt x="164710" y="175802"/>
                      <a:pt x="164710" y="271093"/>
                      <a:pt x="164710" y="366382"/>
                    </a:cubicBezTo>
                    <a:cubicBezTo>
                      <a:pt x="164710" y="370727"/>
                      <a:pt x="164400" y="375383"/>
                      <a:pt x="164400" y="379728"/>
                    </a:cubicBezTo>
                    <a:cubicBezTo>
                      <a:pt x="164710" y="379728"/>
                      <a:pt x="165331" y="379728"/>
                      <a:pt x="165641" y="379728"/>
                    </a:cubicBezTo>
                    <a:cubicBezTo>
                      <a:pt x="165641" y="379728"/>
                      <a:pt x="165331" y="379418"/>
                      <a:pt x="165331" y="379418"/>
                    </a:cubicBezTo>
                    <a:cubicBezTo>
                      <a:pt x="165331" y="277300"/>
                      <a:pt x="165331" y="174871"/>
                      <a:pt x="165331" y="72753"/>
                    </a:cubicBezTo>
                    <a:cubicBezTo>
                      <a:pt x="165331" y="70891"/>
                      <a:pt x="165020" y="69028"/>
                      <a:pt x="165952" y="67166"/>
                    </a:cubicBezTo>
                    <a:cubicBezTo>
                      <a:pt x="170918" y="22470"/>
                      <a:pt x="212199" y="-2361"/>
                      <a:pt x="242307" y="743"/>
                    </a:cubicBezTo>
                    <a:cubicBezTo>
                      <a:pt x="281416" y="-1740"/>
                      <a:pt x="317421" y="34886"/>
                      <a:pt x="317110" y="72443"/>
                    </a:cubicBezTo>
                    <a:cubicBezTo>
                      <a:pt x="316800" y="150040"/>
                      <a:pt x="317110" y="227949"/>
                      <a:pt x="317110" y="305856"/>
                    </a:cubicBezTo>
                    <a:cubicBezTo>
                      <a:pt x="317110" y="378176"/>
                      <a:pt x="317110" y="450807"/>
                      <a:pt x="317110" y="523127"/>
                    </a:cubicBezTo>
                    <a:cubicBezTo>
                      <a:pt x="317110" y="526852"/>
                      <a:pt x="314938" y="531508"/>
                      <a:pt x="320214" y="533991"/>
                    </a:cubicBezTo>
                    <a:cubicBezTo>
                      <a:pt x="325180" y="519713"/>
                      <a:pt x="332319" y="506677"/>
                      <a:pt x="340079" y="493951"/>
                    </a:cubicBezTo>
                    <a:cubicBezTo>
                      <a:pt x="343804" y="488053"/>
                      <a:pt x="345045" y="482466"/>
                      <a:pt x="345045" y="475948"/>
                    </a:cubicBezTo>
                    <a:cubicBezTo>
                      <a:pt x="345045" y="368865"/>
                      <a:pt x="345045" y="261781"/>
                      <a:pt x="345045" y="154695"/>
                    </a:cubicBezTo>
                    <a:cubicBezTo>
                      <a:pt x="345045" y="128312"/>
                      <a:pt x="345666" y="101929"/>
                      <a:pt x="345045" y="75547"/>
                    </a:cubicBezTo>
                    <a:cubicBezTo>
                      <a:pt x="344114" y="43266"/>
                      <a:pt x="367393" y="8503"/>
                      <a:pt x="408364" y="743"/>
                    </a:cubicBezTo>
                    <a:cubicBezTo>
                      <a:pt x="412710" y="-188"/>
                      <a:pt x="417366" y="-188"/>
                      <a:pt x="421711" y="43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651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3480209A-D825-4309-9B43-0CBEB828984A}"/>
                  </a:ext>
                </a:extLst>
              </p:cNvPr>
              <p:cNvSpPr/>
              <p:nvPr/>
            </p:nvSpPr>
            <p:spPr>
              <a:xfrm>
                <a:off x="3983392" y="1627126"/>
                <a:ext cx="2234528" cy="1111017"/>
              </a:xfrm>
              <a:custGeom>
                <a:avLst/>
                <a:gdLst>
                  <a:gd name="connsiteX0" fmla="*/ 1359605 w 4190656"/>
                  <a:gd name="connsiteY0" fmla="*/ 2009520 h 2083613"/>
                  <a:gd name="connsiteX1" fmla="*/ 1359605 w 4190656"/>
                  <a:gd name="connsiteY1" fmla="*/ 2049344 h 2083613"/>
                  <a:gd name="connsiteX2" fmla="*/ 1942246 w 4190656"/>
                  <a:gd name="connsiteY2" fmla="*/ 2049344 h 2083613"/>
                  <a:gd name="connsiteX3" fmla="*/ 1942246 w 4190656"/>
                  <a:gd name="connsiteY3" fmla="*/ 2009520 h 2083613"/>
                  <a:gd name="connsiteX4" fmla="*/ 3736514 w 4190656"/>
                  <a:gd name="connsiteY4" fmla="*/ 2004560 h 2083613"/>
                  <a:gd name="connsiteX5" fmla="*/ 3736514 w 4190656"/>
                  <a:gd name="connsiteY5" fmla="*/ 2044384 h 2083613"/>
                  <a:gd name="connsiteX6" fmla="*/ 4087017 w 4190656"/>
                  <a:gd name="connsiteY6" fmla="*/ 2044384 h 2083613"/>
                  <a:gd name="connsiteX7" fmla="*/ 4087017 w 4190656"/>
                  <a:gd name="connsiteY7" fmla="*/ 2004560 h 2083613"/>
                  <a:gd name="connsiteX8" fmla="*/ 3320982 w 4190656"/>
                  <a:gd name="connsiteY8" fmla="*/ 2004560 h 2083613"/>
                  <a:gd name="connsiteX9" fmla="*/ 3320982 w 4190656"/>
                  <a:gd name="connsiteY9" fmla="*/ 2044384 h 2083613"/>
                  <a:gd name="connsiteX10" fmla="*/ 3671485 w 4190656"/>
                  <a:gd name="connsiteY10" fmla="*/ 2044384 h 2083613"/>
                  <a:gd name="connsiteX11" fmla="*/ 3671485 w 4190656"/>
                  <a:gd name="connsiteY11" fmla="*/ 2004560 h 2083613"/>
                  <a:gd name="connsiteX12" fmla="*/ 1359605 w 4190656"/>
                  <a:gd name="connsiteY12" fmla="*/ 1948423 h 2083613"/>
                  <a:gd name="connsiteX13" fmla="*/ 1359605 w 4190656"/>
                  <a:gd name="connsiteY13" fmla="*/ 1988247 h 2083613"/>
                  <a:gd name="connsiteX14" fmla="*/ 1942246 w 4190656"/>
                  <a:gd name="connsiteY14" fmla="*/ 1988247 h 2083613"/>
                  <a:gd name="connsiteX15" fmla="*/ 1942246 w 4190656"/>
                  <a:gd name="connsiteY15" fmla="*/ 1948423 h 2083613"/>
                  <a:gd name="connsiteX16" fmla="*/ 3736514 w 4190656"/>
                  <a:gd name="connsiteY16" fmla="*/ 1943463 h 2083613"/>
                  <a:gd name="connsiteX17" fmla="*/ 3736514 w 4190656"/>
                  <a:gd name="connsiteY17" fmla="*/ 1983287 h 2083613"/>
                  <a:gd name="connsiteX18" fmla="*/ 4087017 w 4190656"/>
                  <a:gd name="connsiteY18" fmla="*/ 1983287 h 2083613"/>
                  <a:gd name="connsiteX19" fmla="*/ 4087017 w 4190656"/>
                  <a:gd name="connsiteY19" fmla="*/ 1943463 h 2083613"/>
                  <a:gd name="connsiteX20" fmla="*/ 3320982 w 4190656"/>
                  <a:gd name="connsiteY20" fmla="*/ 1943463 h 2083613"/>
                  <a:gd name="connsiteX21" fmla="*/ 3320982 w 4190656"/>
                  <a:gd name="connsiteY21" fmla="*/ 1983287 h 2083613"/>
                  <a:gd name="connsiteX22" fmla="*/ 3671485 w 4190656"/>
                  <a:gd name="connsiteY22" fmla="*/ 1983287 h 2083613"/>
                  <a:gd name="connsiteX23" fmla="*/ 3671485 w 4190656"/>
                  <a:gd name="connsiteY23" fmla="*/ 1943463 h 2083613"/>
                  <a:gd name="connsiteX24" fmla="*/ 1359605 w 4190656"/>
                  <a:gd name="connsiteY24" fmla="*/ 1887327 h 2083613"/>
                  <a:gd name="connsiteX25" fmla="*/ 1359605 w 4190656"/>
                  <a:gd name="connsiteY25" fmla="*/ 1927151 h 2083613"/>
                  <a:gd name="connsiteX26" fmla="*/ 1942246 w 4190656"/>
                  <a:gd name="connsiteY26" fmla="*/ 1927151 h 2083613"/>
                  <a:gd name="connsiteX27" fmla="*/ 1942246 w 4190656"/>
                  <a:gd name="connsiteY27" fmla="*/ 1887327 h 2083613"/>
                  <a:gd name="connsiteX28" fmla="*/ 3736514 w 4190656"/>
                  <a:gd name="connsiteY28" fmla="*/ 1882367 h 2083613"/>
                  <a:gd name="connsiteX29" fmla="*/ 3736514 w 4190656"/>
                  <a:gd name="connsiteY29" fmla="*/ 1922191 h 2083613"/>
                  <a:gd name="connsiteX30" fmla="*/ 4087017 w 4190656"/>
                  <a:gd name="connsiteY30" fmla="*/ 1922191 h 2083613"/>
                  <a:gd name="connsiteX31" fmla="*/ 4087017 w 4190656"/>
                  <a:gd name="connsiteY31" fmla="*/ 1882367 h 2083613"/>
                  <a:gd name="connsiteX32" fmla="*/ 3320982 w 4190656"/>
                  <a:gd name="connsiteY32" fmla="*/ 1882367 h 2083613"/>
                  <a:gd name="connsiteX33" fmla="*/ 3320982 w 4190656"/>
                  <a:gd name="connsiteY33" fmla="*/ 1922191 h 2083613"/>
                  <a:gd name="connsiteX34" fmla="*/ 3671485 w 4190656"/>
                  <a:gd name="connsiteY34" fmla="*/ 1922191 h 2083613"/>
                  <a:gd name="connsiteX35" fmla="*/ 3671485 w 4190656"/>
                  <a:gd name="connsiteY35" fmla="*/ 1882367 h 2083613"/>
                  <a:gd name="connsiteX36" fmla="*/ 3051754 w 4190656"/>
                  <a:gd name="connsiteY36" fmla="*/ 1873675 h 2083613"/>
                  <a:gd name="connsiteX37" fmla="*/ 3051754 w 4190656"/>
                  <a:gd name="connsiteY37" fmla="*/ 1939321 h 2083613"/>
                  <a:gd name="connsiteX38" fmla="*/ 3149850 w 4190656"/>
                  <a:gd name="connsiteY38" fmla="*/ 1939321 h 2083613"/>
                  <a:gd name="connsiteX39" fmla="*/ 3149850 w 4190656"/>
                  <a:gd name="connsiteY39" fmla="*/ 1873675 h 2083613"/>
                  <a:gd name="connsiteX40" fmla="*/ 2868153 w 4190656"/>
                  <a:gd name="connsiteY40" fmla="*/ 1873675 h 2083613"/>
                  <a:gd name="connsiteX41" fmla="*/ 2868153 w 4190656"/>
                  <a:gd name="connsiteY41" fmla="*/ 1939321 h 2083613"/>
                  <a:gd name="connsiteX42" fmla="*/ 2966249 w 4190656"/>
                  <a:gd name="connsiteY42" fmla="*/ 1939321 h 2083613"/>
                  <a:gd name="connsiteX43" fmla="*/ 2966249 w 4190656"/>
                  <a:gd name="connsiteY43" fmla="*/ 1873675 h 2083613"/>
                  <a:gd name="connsiteX44" fmla="*/ 2684553 w 4190656"/>
                  <a:gd name="connsiteY44" fmla="*/ 1873675 h 2083613"/>
                  <a:gd name="connsiteX45" fmla="*/ 2684553 w 4190656"/>
                  <a:gd name="connsiteY45" fmla="*/ 1939321 h 2083613"/>
                  <a:gd name="connsiteX46" fmla="*/ 2782649 w 4190656"/>
                  <a:gd name="connsiteY46" fmla="*/ 1939321 h 2083613"/>
                  <a:gd name="connsiteX47" fmla="*/ 2782649 w 4190656"/>
                  <a:gd name="connsiteY47" fmla="*/ 1873675 h 2083613"/>
                  <a:gd name="connsiteX48" fmla="*/ 1359605 w 4190656"/>
                  <a:gd name="connsiteY48" fmla="*/ 1826230 h 2083613"/>
                  <a:gd name="connsiteX49" fmla="*/ 1359605 w 4190656"/>
                  <a:gd name="connsiteY49" fmla="*/ 1866054 h 2083613"/>
                  <a:gd name="connsiteX50" fmla="*/ 1942246 w 4190656"/>
                  <a:gd name="connsiteY50" fmla="*/ 1866054 h 2083613"/>
                  <a:gd name="connsiteX51" fmla="*/ 1942246 w 4190656"/>
                  <a:gd name="connsiteY51" fmla="*/ 1826230 h 2083613"/>
                  <a:gd name="connsiteX52" fmla="*/ 3736514 w 4190656"/>
                  <a:gd name="connsiteY52" fmla="*/ 1821270 h 2083613"/>
                  <a:gd name="connsiteX53" fmla="*/ 3736514 w 4190656"/>
                  <a:gd name="connsiteY53" fmla="*/ 1861094 h 2083613"/>
                  <a:gd name="connsiteX54" fmla="*/ 4087017 w 4190656"/>
                  <a:gd name="connsiteY54" fmla="*/ 1861094 h 2083613"/>
                  <a:gd name="connsiteX55" fmla="*/ 4087017 w 4190656"/>
                  <a:gd name="connsiteY55" fmla="*/ 1821270 h 2083613"/>
                  <a:gd name="connsiteX56" fmla="*/ 3320982 w 4190656"/>
                  <a:gd name="connsiteY56" fmla="*/ 1821270 h 2083613"/>
                  <a:gd name="connsiteX57" fmla="*/ 3320982 w 4190656"/>
                  <a:gd name="connsiteY57" fmla="*/ 1861094 h 2083613"/>
                  <a:gd name="connsiteX58" fmla="*/ 3671485 w 4190656"/>
                  <a:gd name="connsiteY58" fmla="*/ 1861094 h 2083613"/>
                  <a:gd name="connsiteX59" fmla="*/ 3671485 w 4190656"/>
                  <a:gd name="connsiteY59" fmla="*/ 1821270 h 2083613"/>
                  <a:gd name="connsiteX60" fmla="*/ 3051754 w 4190656"/>
                  <a:gd name="connsiteY60" fmla="*/ 1737466 h 2083613"/>
                  <a:gd name="connsiteX61" fmla="*/ 3051754 w 4190656"/>
                  <a:gd name="connsiteY61" fmla="*/ 1803112 h 2083613"/>
                  <a:gd name="connsiteX62" fmla="*/ 3149850 w 4190656"/>
                  <a:gd name="connsiteY62" fmla="*/ 1803112 h 2083613"/>
                  <a:gd name="connsiteX63" fmla="*/ 3149850 w 4190656"/>
                  <a:gd name="connsiteY63" fmla="*/ 1737466 h 2083613"/>
                  <a:gd name="connsiteX64" fmla="*/ 2868153 w 4190656"/>
                  <a:gd name="connsiteY64" fmla="*/ 1737466 h 2083613"/>
                  <a:gd name="connsiteX65" fmla="*/ 2868153 w 4190656"/>
                  <a:gd name="connsiteY65" fmla="*/ 1803112 h 2083613"/>
                  <a:gd name="connsiteX66" fmla="*/ 2966249 w 4190656"/>
                  <a:gd name="connsiteY66" fmla="*/ 1803112 h 2083613"/>
                  <a:gd name="connsiteX67" fmla="*/ 2966249 w 4190656"/>
                  <a:gd name="connsiteY67" fmla="*/ 1737466 h 2083613"/>
                  <a:gd name="connsiteX68" fmla="*/ 2684553 w 4190656"/>
                  <a:gd name="connsiteY68" fmla="*/ 1737466 h 2083613"/>
                  <a:gd name="connsiteX69" fmla="*/ 2684553 w 4190656"/>
                  <a:gd name="connsiteY69" fmla="*/ 1803112 h 2083613"/>
                  <a:gd name="connsiteX70" fmla="*/ 2782649 w 4190656"/>
                  <a:gd name="connsiteY70" fmla="*/ 1803112 h 2083613"/>
                  <a:gd name="connsiteX71" fmla="*/ 2782649 w 4190656"/>
                  <a:gd name="connsiteY71" fmla="*/ 1737466 h 2083613"/>
                  <a:gd name="connsiteX72" fmla="*/ 3051754 w 4190656"/>
                  <a:gd name="connsiteY72" fmla="*/ 1601257 h 2083613"/>
                  <a:gd name="connsiteX73" fmla="*/ 3051754 w 4190656"/>
                  <a:gd name="connsiteY73" fmla="*/ 1666903 h 2083613"/>
                  <a:gd name="connsiteX74" fmla="*/ 3149850 w 4190656"/>
                  <a:gd name="connsiteY74" fmla="*/ 1666903 h 2083613"/>
                  <a:gd name="connsiteX75" fmla="*/ 3149850 w 4190656"/>
                  <a:gd name="connsiteY75" fmla="*/ 1601257 h 2083613"/>
                  <a:gd name="connsiteX76" fmla="*/ 2868153 w 4190656"/>
                  <a:gd name="connsiteY76" fmla="*/ 1601257 h 2083613"/>
                  <a:gd name="connsiteX77" fmla="*/ 2868153 w 4190656"/>
                  <a:gd name="connsiteY77" fmla="*/ 1666903 h 2083613"/>
                  <a:gd name="connsiteX78" fmla="*/ 2966249 w 4190656"/>
                  <a:gd name="connsiteY78" fmla="*/ 1666903 h 2083613"/>
                  <a:gd name="connsiteX79" fmla="*/ 2966249 w 4190656"/>
                  <a:gd name="connsiteY79" fmla="*/ 1601257 h 2083613"/>
                  <a:gd name="connsiteX80" fmla="*/ 2684553 w 4190656"/>
                  <a:gd name="connsiteY80" fmla="*/ 1601257 h 2083613"/>
                  <a:gd name="connsiteX81" fmla="*/ 2684553 w 4190656"/>
                  <a:gd name="connsiteY81" fmla="*/ 1666903 h 2083613"/>
                  <a:gd name="connsiteX82" fmla="*/ 2782649 w 4190656"/>
                  <a:gd name="connsiteY82" fmla="*/ 1666903 h 2083613"/>
                  <a:gd name="connsiteX83" fmla="*/ 2782649 w 4190656"/>
                  <a:gd name="connsiteY83" fmla="*/ 1601257 h 2083613"/>
                  <a:gd name="connsiteX84" fmla="*/ 1003047 w 4190656"/>
                  <a:gd name="connsiteY84" fmla="*/ 1464531 h 2083613"/>
                  <a:gd name="connsiteX85" fmla="*/ 1003047 w 4190656"/>
                  <a:gd name="connsiteY85" fmla="*/ 2082216 h 2083613"/>
                  <a:gd name="connsiteX86" fmla="*/ 1259865 w 4190656"/>
                  <a:gd name="connsiteY86" fmla="*/ 2082216 h 2083613"/>
                  <a:gd name="connsiteX87" fmla="*/ 1259865 w 4190656"/>
                  <a:gd name="connsiteY87" fmla="*/ 1464531 h 2083613"/>
                  <a:gd name="connsiteX88" fmla="*/ 640721 w 4190656"/>
                  <a:gd name="connsiteY88" fmla="*/ 1461809 h 2083613"/>
                  <a:gd name="connsiteX89" fmla="*/ 640721 w 4190656"/>
                  <a:gd name="connsiteY89" fmla="*/ 2079494 h 2083613"/>
                  <a:gd name="connsiteX90" fmla="*/ 860983 w 4190656"/>
                  <a:gd name="connsiteY90" fmla="*/ 2079494 h 2083613"/>
                  <a:gd name="connsiteX91" fmla="*/ 860983 w 4190656"/>
                  <a:gd name="connsiteY91" fmla="*/ 1461809 h 2083613"/>
                  <a:gd name="connsiteX92" fmla="*/ 3977387 w 4190656"/>
                  <a:gd name="connsiteY92" fmla="*/ 1437108 h 2083613"/>
                  <a:gd name="connsiteX93" fmla="*/ 3977387 w 4190656"/>
                  <a:gd name="connsiteY93" fmla="*/ 1502754 h 2083613"/>
                  <a:gd name="connsiteX94" fmla="*/ 4075483 w 4190656"/>
                  <a:gd name="connsiteY94" fmla="*/ 1502754 h 2083613"/>
                  <a:gd name="connsiteX95" fmla="*/ 4075483 w 4190656"/>
                  <a:gd name="connsiteY95" fmla="*/ 1437108 h 2083613"/>
                  <a:gd name="connsiteX96" fmla="*/ 3793786 w 4190656"/>
                  <a:gd name="connsiteY96" fmla="*/ 1437108 h 2083613"/>
                  <a:gd name="connsiteX97" fmla="*/ 3793786 w 4190656"/>
                  <a:gd name="connsiteY97" fmla="*/ 1502754 h 2083613"/>
                  <a:gd name="connsiteX98" fmla="*/ 3891882 w 4190656"/>
                  <a:gd name="connsiteY98" fmla="*/ 1502754 h 2083613"/>
                  <a:gd name="connsiteX99" fmla="*/ 3891882 w 4190656"/>
                  <a:gd name="connsiteY99" fmla="*/ 1437108 h 2083613"/>
                  <a:gd name="connsiteX100" fmla="*/ 3610186 w 4190656"/>
                  <a:gd name="connsiteY100" fmla="*/ 1437108 h 2083613"/>
                  <a:gd name="connsiteX101" fmla="*/ 3610186 w 4190656"/>
                  <a:gd name="connsiteY101" fmla="*/ 1502754 h 2083613"/>
                  <a:gd name="connsiteX102" fmla="*/ 3708282 w 4190656"/>
                  <a:gd name="connsiteY102" fmla="*/ 1502754 h 2083613"/>
                  <a:gd name="connsiteX103" fmla="*/ 3708282 w 4190656"/>
                  <a:gd name="connsiteY103" fmla="*/ 1437108 h 2083613"/>
                  <a:gd name="connsiteX104" fmla="*/ 3413613 w 4190656"/>
                  <a:gd name="connsiteY104" fmla="*/ 1437108 h 2083613"/>
                  <a:gd name="connsiteX105" fmla="*/ 3413613 w 4190656"/>
                  <a:gd name="connsiteY105" fmla="*/ 1502754 h 2083613"/>
                  <a:gd name="connsiteX106" fmla="*/ 3511709 w 4190656"/>
                  <a:gd name="connsiteY106" fmla="*/ 1502754 h 2083613"/>
                  <a:gd name="connsiteX107" fmla="*/ 3511709 w 4190656"/>
                  <a:gd name="connsiteY107" fmla="*/ 1437108 h 2083613"/>
                  <a:gd name="connsiteX108" fmla="*/ 3230013 w 4190656"/>
                  <a:gd name="connsiteY108" fmla="*/ 1437108 h 2083613"/>
                  <a:gd name="connsiteX109" fmla="*/ 3230013 w 4190656"/>
                  <a:gd name="connsiteY109" fmla="*/ 1502754 h 2083613"/>
                  <a:gd name="connsiteX110" fmla="*/ 3328109 w 4190656"/>
                  <a:gd name="connsiteY110" fmla="*/ 1502754 h 2083613"/>
                  <a:gd name="connsiteX111" fmla="*/ 3328109 w 4190656"/>
                  <a:gd name="connsiteY111" fmla="*/ 1437108 h 2083613"/>
                  <a:gd name="connsiteX112" fmla="*/ 3051754 w 4190656"/>
                  <a:gd name="connsiteY112" fmla="*/ 1437108 h 2083613"/>
                  <a:gd name="connsiteX113" fmla="*/ 3051754 w 4190656"/>
                  <a:gd name="connsiteY113" fmla="*/ 1502754 h 2083613"/>
                  <a:gd name="connsiteX114" fmla="*/ 3149850 w 4190656"/>
                  <a:gd name="connsiteY114" fmla="*/ 1502754 h 2083613"/>
                  <a:gd name="connsiteX115" fmla="*/ 3149850 w 4190656"/>
                  <a:gd name="connsiteY115" fmla="*/ 1437108 h 2083613"/>
                  <a:gd name="connsiteX116" fmla="*/ 2868153 w 4190656"/>
                  <a:gd name="connsiteY116" fmla="*/ 1437108 h 2083613"/>
                  <a:gd name="connsiteX117" fmla="*/ 2868153 w 4190656"/>
                  <a:gd name="connsiteY117" fmla="*/ 1502754 h 2083613"/>
                  <a:gd name="connsiteX118" fmla="*/ 2966249 w 4190656"/>
                  <a:gd name="connsiteY118" fmla="*/ 1502754 h 2083613"/>
                  <a:gd name="connsiteX119" fmla="*/ 2966249 w 4190656"/>
                  <a:gd name="connsiteY119" fmla="*/ 1437108 h 2083613"/>
                  <a:gd name="connsiteX120" fmla="*/ 2684553 w 4190656"/>
                  <a:gd name="connsiteY120" fmla="*/ 1437108 h 2083613"/>
                  <a:gd name="connsiteX121" fmla="*/ 2684553 w 4190656"/>
                  <a:gd name="connsiteY121" fmla="*/ 1502754 h 2083613"/>
                  <a:gd name="connsiteX122" fmla="*/ 2782649 w 4190656"/>
                  <a:gd name="connsiteY122" fmla="*/ 1502754 h 2083613"/>
                  <a:gd name="connsiteX123" fmla="*/ 2782649 w 4190656"/>
                  <a:gd name="connsiteY123" fmla="*/ 1437108 h 2083613"/>
                  <a:gd name="connsiteX124" fmla="*/ 1818380 w 4190656"/>
                  <a:gd name="connsiteY124" fmla="*/ 1377680 h 2083613"/>
                  <a:gd name="connsiteX125" fmla="*/ 1818380 w 4190656"/>
                  <a:gd name="connsiteY125" fmla="*/ 1450750 h 2083613"/>
                  <a:gd name="connsiteX126" fmla="*/ 1916476 w 4190656"/>
                  <a:gd name="connsiteY126" fmla="*/ 1450750 h 2083613"/>
                  <a:gd name="connsiteX127" fmla="*/ 1916476 w 4190656"/>
                  <a:gd name="connsiteY127" fmla="*/ 1377680 h 2083613"/>
                  <a:gd name="connsiteX128" fmla="*/ 1634779 w 4190656"/>
                  <a:gd name="connsiteY128" fmla="*/ 1377680 h 2083613"/>
                  <a:gd name="connsiteX129" fmla="*/ 1634779 w 4190656"/>
                  <a:gd name="connsiteY129" fmla="*/ 1450750 h 2083613"/>
                  <a:gd name="connsiteX130" fmla="*/ 1732875 w 4190656"/>
                  <a:gd name="connsiteY130" fmla="*/ 1450750 h 2083613"/>
                  <a:gd name="connsiteX131" fmla="*/ 1732875 w 4190656"/>
                  <a:gd name="connsiteY131" fmla="*/ 1377680 h 2083613"/>
                  <a:gd name="connsiteX132" fmla="*/ 1451179 w 4190656"/>
                  <a:gd name="connsiteY132" fmla="*/ 1377680 h 2083613"/>
                  <a:gd name="connsiteX133" fmla="*/ 1451179 w 4190656"/>
                  <a:gd name="connsiteY133" fmla="*/ 1450750 h 2083613"/>
                  <a:gd name="connsiteX134" fmla="*/ 1549275 w 4190656"/>
                  <a:gd name="connsiteY134" fmla="*/ 1450750 h 2083613"/>
                  <a:gd name="connsiteX135" fmla="*/ 1549275 w 4190656"/>
                  <a:gd name="connsiteY135" fmla="*/ 1377680 h 2083613"/>
                  <a:gd name="connsiteX136" fmla="*/ 1818380 w 4190656"/>
                  <a:gd name="connsiteY136" fmla="*/ 1226067 h 2083613"/>
                  <a:gd name="connsiteX137" fmla="*/ 1818380 w 4190656"/>
                  <a:gd name="connsiteY137" fmla="*/ 1299137 h 2083613"/>
                  <a:gd name="connsiteX138" fmla="*/ 1916476 w 4190656"/>
                  <a:gd name="connsiteY138" fmla="*/ 1299137 h 2083613"/>
                  <a:gd name="connsiteX139" fmla="*/ 1916476 w 4190656"/>
                  <a:gd name="connsiteY139" fmla="*/ 1226067 h 2083613"/>
                  <a:gd name="connsiteX140" fmla="*/ 1634779 w 4190656"/>
                  <a:gd name="connsiteY140" fmla="*/ 1226067 h 2083613"/>
                  <a:gd name="connsiteX141" fmla="*/ 1634779 w 4190656"/>
                  <a:gd name="connsiteY141" fmla="*/ 1299137 h 2083613"/>
                  <a:gd name="connsiteX142" fmla="*/ 1732875 w 4190656"/>
                  <a:gd name="connsiteY142" fmla="*/ 1299137 h 2083613"/>
                  <a:gd name="connsiteX143" fmla="*/ 1732875 w 4190656"/>
                  <a:gd name="connsiteY143" fmla="*/ 1226067 h 2083613"/>
                  <a:gd name="connsiteX144" fmla="*/ 1451179 w 4190656"/>
                  <a:gd name="connsiteY144" fmla="*/ 1226067 h 2083613"/>
                  <a:gd name="connsiteX145" fmla="*/ 1451179 w 4190656"/>
                  <a:gd name="connsiteY145" fmla="*/ 1299137 h 2083613"/>
                  <a:gd name="connsiteX146" fmla="*/ 1549275 w 4190656"/>
                  <a:gd name="connsiteY146" fmla="*/ 1299137 h 2083613"/>
                  <a:gd name="connsiteX147" fmla="*/ 1549275 w 4190656"/>
                  <a:gd name="connsiteY147" fmla="*/ 1226067 h 2083613"/>
                  <a:gd name="connsiteX148" fmla="*/ 403424 w 4190656"/>
                  <a:gd name="connsiteY148" fmla="*/ 1142989 h 2083613"/>
                  <a:gd name="connsiteX149" fmla="*/ 348620 w 4190656"/>
                  <a:gd name="connsiteY149" fmla="*/ 1197793 h 2083613"/>
                  <a:gd name="connsiteX150" fmla="*/ 348620 w 4190656"/>
                  <a:gd name="connsiteY150" fmla="*/ 2081959 h 2083613"/>
                  <a:gd name="connsiteX151" fmla="*/ 458227 w 4190656"/>
                  <a:gd name="connsiteY151" fmla="*/ 2081959 h 2083613"/>
                  <a:gd name="connsiteX152" fmla="*/ 458228 w 4190656"/>
                  <a:gd name="connsiteY152" fmla="*/ 1197793 h 2083613"/>
                  <a:gd name="connsiteX153" fmla="*/ 403424 w 4190656"/>
                  <a:gd name="connsiteY153" fmla="*/ 1142989 h 2083613"/>
                  <a:gd name="connsiteX154" fmla="*/ 169200 w 4190656"/>
                  <a:gd name="connsiteY154" fmla="*/ 1139285 h 2083613"/>
                  <a:gd name="connsiteX155" fmla="*/ 114396 w 4190656"/>
                  <a:gd name="connsiteY155" fmla="*/ 1194089 h 2083613"/>
                  <a:gd name="connsiteX156" fmla="*/ 114396 w 4190656"/>
                  <a:gd name="connsiteY156" fmla="*/ 2078255 h 2083613"/>
                  <a:gd name="connsiteX157" fmla="*/ 224003 w 4190656"/>
                  <a:gd name="connsiteY157" fmla="*/ 2078255 h 2083613"/>
                  <a:gd name="connsiteX158" fmla="*/ 224004 w 4190656"/>
                  <a:gd name="connsiteY158" fmla="*/ 1194089 h 2083613"/>
                  <a:gd name="connsiteX159" fmla="*/ 169200 w 4190656"/>
                  <a:gd name="connsiteY159" fmla="*/ 1139285 h 2083613"/>
                  <a:gd name="connsiteX160" fmla="*/ 1818380 w 4190656"/>
                  <a:gd name="connsiteY160" fmla="*/ 1074453 h 2083613"/>
                  <a:gd name="connsiteX161" fmla="*/ 1818380 w 4190656"/>
                  <a:gd name="connsiteY161" fmla="*/ 1147523 h 2083613"/>
                  <a:gd name="connsiteX162" fmla="*/ 1916476 w 4190656"/>
                  <a:gd name="connsiteY162" fmla="*/ 1147523 h 2083613"/>
                  <a:gd name="connsiteX163" fmla="*/ 1916476 w 4190656"/>
                  <a:gd name="connsiteY163" fmla="*/ 1074453 h 2083613"/>
                  <a:gd name="connsiteX164" fmla="*/ 1634779 w 4190656"/>
                  <a:gd name="connsiteY164" fmla="*/ 1074453 h 2083613"/>
                  <a:gd name="connsiteX165" fmla="*/ 1634779 w 4190656"/>
                  <a:gd name="connsiteY165" fmla="*/ 1147523 h 2083613"/>
                  <a:gd name="connsiteX166" fmla="*/ 1732875 w 4190656"/>
                  <a:gd name="connsiteY166" fmla="*/ 1147523 h 2083613"/>
                  <a:gd name="connsiteX167" fmla="*/ 1732875 w 4190656"/>
                  <a:gd name="connsiteY167" fmla="*/ 1074453 h 2083613"/>
                  <a:gd name="connsiteX168" fmla="*/ 1451179 w 4190656"/>
                  <a:gd name="connsiteY168" fmla="*/ 1074453 h 2083613"/>
                  <a:gd name="connsiteX169" fmla="*/ 1451179 w 4190656"/>
                  <a:gd name="connsiteY169" fmla="*/ 1147523 h 2083613"/>
                  <a:gd name="connsiteX170" fmla="*/ 1549275 w 4190656"/>
                  <a:gd name="connsiteY170" fmla="*/ 1147523 h 2083613"/>
                  <a:gd name="connsiteX171" fmla="*/ 1549275 w 4190656"/>
                  <a:gd name="connsiteY171" fmla="*/ 1074453 h 2083613"/>
                  <a:gd name="connsiteX172" fmla="*/ 1254606 w 4190656"/>
                  <a:gd name="connsiteY172" fmla="*/ 1074453 h 2083613"/>
                  <a:gd name="connsiteX173" fmla="*/ 1254606 w 4190656"/>
                  <a:gd name="connsiteY173" fmla="*/ 1147523 h 2083613"/>
                  <a:gd name="connsiteX174" fmla="*/ 1352702 w 4190656"/>
                  <a:gd name="connsiteY174" fmla="*/ 1147523 h 2083613"/>
                  <a:gd name="connsiteX175" fmla="*/ 1352702 w 4190656"/>
                  <a:gd name="connsiteY175" fmla="*/ 1074453 h 2083613"/>
                  <a:gd name="connsiteX176" fmla="*/ 1071005 w 4190656"/>
                  <a:gd name="connsiteY176" fmla="*/ 1074453 h 2083613"/>
                  <a:gd name="connsiteX177" fmla="*/ 1071005 w 4190656"/>
                  <a:gd name="connsiteY177" fmla="*/ 1147523 h 2083613"/>
                  <a:gd name="connsiteX178" fmla="*/ 1169101 w 4190656"/>
                  <a:gd name="connsiteY178" fmla="*/ 1147523 h 2083613"/>
                  <a:gd name="connsiteX179" fmla="*/ 1169101 w 4190656"/>
                  <a:gd name="connsiteY179" fmla="*/ 1074453 h 2083613"/>
                  <a:gd name="connsiteX180" fmla="*/ 887405 w 4190656"/>
                  <a:gd name="connsiteY180" fmla="*/ 1074453 h 2083613"/>
                  <a:gd name="connsiteX181" fmla="*/ 887405 w 4190656"/>
                  <a:gd name="connsiteY181" fmla="*/ 1147523 h 2083613"/>
                  <a:gd name="connsiteX182" fmla="*/ 985501 w 4190656"/>
                  <a:gd name="connsiteY182" fmla="*/ 1147523 h 2083613"/>
                  <a:gd name="connsiteX183" fmla="*/ 985501 w 4190656"/>
                  <a:gd name="connsiteY183" fmla="*/ 1074453 h 2083613"/>
                  <a:gd name="connsiteX184" fmla="*/ 726849 w 4190656"/>
                  <a:gd name="connsiteY184" fmla="*/ 1074453 h 2083613"/>
                  <a:gd name="connsiteX185" fmla="*/ 726849 w 4190656"/>
                  <a:gd name="connsiteY185" fmla="*/ 1147523 h 2083613"/>
                  <a:gd name="connsiteX186" fmla="*/ 824945 w 4190656"/>
                  <a:gd name="connsiteY186" fmla="*/ 1147523 h 2083613"/>
                  <a:gd name="connsiteX187" fmla="*/ 824945 w 4190656"/>
                  <a:gd name="connsiteY187" fmla="*/ 1074453 h 2083613"/>
                  <a:gd name="connsiteX188" fmla="*/ 543248 w 4190656"/>
                  <a:gd name="connsiteY188" fmla="*/ 1074453 h 2083613"/>
                  <a:gd name="connsiteX189" fmla="*/ 543248 w 4190656"/>
                  <a:gd name="connsiteY189" fmla="*/ 1147523 h 2083613"/>
                  <a:gd name="connsiteX190" fmla="*/ 641344 w 4190656"/>
                  <a:gd name="connsiteY190" fmla="*/ 1147523 h 2083613"/>
                  <a:gd name="connsiteX191" fmla="*/ 641344 w 4190656"/>
                  <a:gd name="connsiteY191" fmla="*/ 1074453 h 2083613"/>
                  <a:gd name="connsiteX192" fmla="*/ 3065554 w 4190656"/>
                  <a:gd name="connsiteY192" fmla="*/ 331011 h 2083613"/>
                  <a:gd name="connsiteX193" fmla="*/ 3065554 w 4190656"/>
                  <a:gd name="connsiteY193" fmla="*/ 465308 h 2083613"/>
                  <a:gd name="connsiteX194" fmla="*/ 3086674 w 4190656"/>
                  <a:gd name="connsiteY194" fmla="*/ 468502 h 2083613"/>
                  <a:gd name="connsiteX195" fmla="*/ 3190451 w 4190656"/>
                  <a:gd name="connsiteY195" fmla="*/ 562591 h 2083613"/>
                  <a:gd name="connsiteX196" fmla="*/ 3200815 w 4190656"/>
                  <a:gd name="connsiteY196" fmla="*/ 613926 h 2083613"/>
                  <a:gd name="connsiteX197" fmla="*/ 3203518 w 4190656"/>
                  <a:gd name="connsiteY197" fmla="*/ 613926 h 2083613"/>
                  <a:gd name="connsiteX198" fmla="*/ 3203518 w 4190656"/>
                  <a:gd name="connsiteY198" fmla="*/ 627317 h 2083613"/>
                  <a:gd name="connsiteX199" fmla="*/ 3203519 w 4190656"/>
                  <a:gd name="connsiteY199" fmla="*/ 627321 h 2083613"/>
                  <a:gd name="connsiteX200" fmla="*/ 3203518 w 4190656"/>
                  <a:gd name="connsiteY200" fmla="*/ 1063497 h 2083613"/>
                  <a:gd name="connsiteX201" fmla="*/ 3310645 w 4190656"/>
                  <a:gd name="connsiteY201" fmla="*/ 1063497 h 2083613"/>
                  <a:gd name="connsiteX202" fmla="*/ 3310645 w 4190656"/>
                  <a:gd name="connsiteY202" fmla="*/ 627216 h 2083613"/>
                  <a:gd name="connsiteX203" fmla="*/ 3412211 w 4190656"/>
                  <a:gd name="connsiteY203" fmla="*/ 473988 h 2083613"/>
                  <a:gd name="connsiteX204" fmla="*/ 3465439 w 4190656"/>
                  <a:gd name="connsiteY204" fmla="*/ 463242 h 2083613"/>
                  <a:gd name="connsiteX205" fmla="*/ 3465439 w 4190656"/>
                  <a:gd name="connsiteY205" fmla="*/ 331011 h 2083613"/>
                  <a:gd name="connsiteX206" fmla="*/ 2812855 w 4190656"/>
                  <a:gd name="connsiteY206" fmla="*/ 331011 h 2083613"/>
                  <a:gd name="connsiteX207" fmla="*/ 2812855 w 4190656"/>
                  <a:gd name="connsiteY207" fmla="*/ 1063497 h 2083613"/>
                  <a:gd name="connsiteX208" fmla="*/ 2870927 w 4190656"/>
                  <a:gd name="connsiteY208" fmla="*/ 1063497 h 2083613"/>
                  <a:gd name="connsiteX209" fmla="*/ 2870927 w 4190656"/>
                  <a:gd name="connsiteY209" fmla="*/ 627321 h 2083613"/>
                  <a:gd name="connsiteX210" fmla="*/ 2972493 w 4190656"/>
                  <a:gd name="connsiteY210" fmla="*/ 474094 h 2083613"/>
                  <a:gd name="connsiteX211" fmla="*/ 3023955 w 4190656"/>
                  <a:gd name="connsiteY211" fmla="*/ 463704 h 2083613"/>
                  <a:gd name="connsiteX212" fmla="*/ 3023955 w 4190656"/>
                  <a:gd name="connsiteY212" fmla="*/ 331011 h 2083613"/>
                  <a:gd name="connsiteX213" fmla="*/ 2711332 w 4190656"/>
                  <a:gd name="connsiteY213" fmla="*/ 0 h 2083613"/>
                  <a:gd name="connsiteX214" fmla="*/ 2812855 w 4190656"/>
                  <a:gd name="connsiteY214" fmla="*/ 0 h 2083613"/>
                  <a:gd name="connsiteX215" fmla="*/ 2812855 w 4190656"/>
                  <a:gd name="connsiteY215" fmla="*/ 1 h 2083613"/>
                  <a:gd name="connsiteX216" fmla="*/ 2812855 w 4190656"/>
                  <a:gd name="connsiteY216" fmla="*/ 150699 h 2083613"/>
                  <a:gd name="connsiteX217" fmla="*/ 2812855 w 4190656"/>
                  <a:gd name="connsiteY217" fmla="*/ 150703 h 2083613"/>
                  <a:gd name="connsiteX218" fmla="*/ 2812855 w 4190656"/>
                  <a:gd name="connsiteY218" fmla="*/ 185573 h 2083613"/>
                  <a:gd name="connsiteX219" fmla="*/ 2812855 w 4190656"/>
                  <a:gd name="connsiteY219" fmla="*/ 268612 h 2083613"/>
                  <a:gd name="connsiteX220" fmla="*/ 3465439 w 4190656"/>
                  <a:gd name="connsiteY220" fmla="*/ 268612 h 2083613"/>
                  <a:gd name="connsiteX221" fmla="*/ 3465439 w 4190656"/>
                  <a:gd name="connsiteY221" fmla="*/ 268180 h 2083613"/>
                  <a:gd name="connsiteX222" fmla="*/ 3507038 w 4190656"/>
                  <a:gd name="connsiteY222" fmla="*/ 268180 h 2083613"/>
                  <a:gd name="connsiteX223" fmla="*/ 3507038 w 4190656"/>
                  <a:gd name="connsiteY223" fmla="*/ 466997 h 2083613"/>
                  <a:gd name="connsiteX224" fmla="*/ 3541671 w 4190656"/>
                  <a:gd name="connsiteY224" fmla="*/ 473988 h 2083613"/>
                  <a:gd name="connsiteX225" fmla="*/ 3635761 w 4190656"/>
                  <a:gd name="connsiteY225" fmla="*/ 577765 h 2083613"/>
                  <a:gd name="connsiteX226" fmla="*/ 3641212 w 4190656"/>
                  <a:gd name="connsiteY226" fmla="*/ 613821 h 2083613"/>
                  <a:gd name="connsiteX227" fmla="*/ 3643236 w 4190656"/>
                  <a:gd name="connsiteY227" fmla="*/ 613821 h 2083613"/>
                  <a:gd name="connsiteX228" fmla="*/ 3643236 w 4190656"/>
                  <a:gd name="connsiteY228" fmla="*/ 627210 h 2083613"/>
                  <a:gd name="connsiteX229" fmla="*/ 3643237 w 4190656"/>
                  <a:gd name="connsiteY229" fmla="*/ 627216 h 2083613"/>
                  <a:gd name="connsiteX230" fmla="*/ 3643236 w 4190656"/>
                  <a:gd name="connsiteY230" fmla="*/ 1063497 h 2083613"/>
                  <a:gd name="connsiteX231" fmla="*/ 4190656 w 4190656"/>
                  <a:gd name="connsiteY231" fmla="*/ 1063497 h 2083613"/>
                  <a:gd name="connsiteX232" fmla="*/ 4190656 w 4190656"/>
                  <a:gd name="connsiteY232" fmla="*/ 1184656 h 2083613"/>
                  <a:gd name="connsiteX233" fmla="*/ 4190656 w 4190656"/>
                  <a:gd name="connsiteY233" fmla="*/ 1530190 h 2083613"/>
                  <a:gd name="connsiteX234" fmla="*/ 4190656 w 4190656"/>
                  <a:gd name="connsiteY234" fmla="*/ 2078653 h 2083613"/>
                  <a:gd name="connsiteX235" fmla="*/ 4190656 w 4190656"/>
                  <a:gd name="connsiteY235" fmla="*/ 2082019 h 2083613"/>
                  <a:gd name="connsiteX236" fmla="*/ 2526770 w 4190656"/>
                  <a:gd name="connsiteY236" fmla="*/ 2082019 h 2083613"/>
                  <a:gd name="connsiteX237" fmla="*/ 2526681 w 4190656"/>
                  <a:gd name="connsiteY237" fmla="*/ 2082019 h 2083613"/>
                  <a:gd name="connsiteX238" fmla="*/ 2449297 w 4190656"/>
                  <a:gd name="connsiteY238" fmla="*/ 2082019 h 2083613"/>
                  <a:gd name="connsiteX239" fmla="*/ 2449297 w 4190656"/>
                  <a:gd name="connsiteY239" fmla="*/ 1864776 h 2083613"/>
                  <a:gd name="connsiteX240" fmla="*/ 2354647 w 4190656"/>
                  <a:gd name="connsiteY240" fmla="*/ 1864776 h 2083613"/>
                  <a:gd name="connsiteX241" fmla="*/ 2354647 w 4190656"/>
                  <a:gd name="connsiteY241" fmla="*/ 2082019 h 2083613"/>
                  <a:gd name="connsiteX242" fmla="*/ 2277173 w 4190656"/>
                  <a:gd name="connsiteY242" fmla="*/ 2082019 h 2083613"/>
                  <a:gd name="connsiteX243" fmla="*/ 2277173 w 4190656"/>
                  <a:gd name="connsiteY243" fmla="*/ 2082018 h 2083613"/>
                  <a:gd name="connsiteX244" fmla="*/ 2190902 w 4190656"/>
                  <a:gd name="connsiteY244" fmla="*/ 2082018 h 2083613"/>
                  <a:gd name="connsiteX245" fmla="*/ 2190902 w 4190656"/>
                  <a:gd name="connsiteY245" fmla="*/ 1864776 h 2083613"/>
                  <a:gd name="connsiteX246" fmla="*/ 2096252 w 4190656"/>
                  <a:gd name="connsiteY246" fmla="*/ 1864776 h 2083613"/>
                  <a:gd name="connsiteX247" fmla="*/ 2096252 w 4190656"/>
                  <a:gd name="connsiteY247" fmla="*/ 2082018 h 2083613"/>
                  <a:gd name="connsiteX248" fmla="*/ 2028518 w 4190656"/>
                  <a:gd name="connsiteY248" fmla="*/ 2082018 h 2083613"/>
                  <a:gd name="connsiteX249" fmla="*/ 2028518 w 4190656"/>
                  <a:gd name="connsiteY249" fmla="*/ 2083613 h 2083613"/>
                  <a:gd name="connsiteX250" fmla="*/ 0 w 4190656"/>
                  <a:gd name="connsiteY250" fmla="*/ 2083613 h 2083613"/>
                  <a:gd name="connsiteX251" fmla="*/ 0 w 4190656"/>
                  <a:gd name="connsiteY251" fmla="*/ 954650 h 2083613"/>
                  <a:gd name="connsiteX252" fmla="*/ 525663 w 4190656"/>
                  <a:gd name="connsiteY252" fmla="*/ 643073 h 2083613"/>
                  <a:gd name="connsiteX253" fmla="*/ 525663 w 4190656"/>
                  <a:gd name="connsiteY253" fmla="*/ 940002 h 2083613"/>
                  <a:gd name="connsiteX254" fmla="*/ 1026614 w 4190656"/>
                  <a:gd name="connsiteY254" fmla="*/ 643073 h 2083613"/>
                  <a:gd name="connsiteX255" fmla="*/ 1026614 w 4190656"/>
                  <a:gd name="connsiteY255" fmla="*/ 940003 h 2083613"/>
                  <a:gd name="connsiteX256" fmla="*/ 1527566 w 4190656"/>
                  <a:gd name="connsiteY256" fmla="*/ 643073 h 2083613"/>
                  <a:gd name="connsiteX257" fmla="*/ 1527566 w 4190656"/>
                  <a:gd name="connsiteY257" fmla="*/ 940003 h 2083613"/>
                  <a:gd name="connsiteX258" fmla="*/ 2028518 w 4190656"/>
                  <a:gd name="connsiteY258" fmla="*/ 643073 h 2083613"/>
                  <a:gd name="connsiteX259" fmla="*/ 2028518 w 4190656"/>
                  <a:gd name="connsiteY259" fmla="*/ 954650 h 2083613"/>
                  <a:gd name="connsiteX260" fmla="*/ 2028518 w 4190656"/>
                  <a:gd name="connsiteY260" fmla="*/ 957207 h 2083613"/>
                  <a:gd name="connsiteX261" fmla="*/ 2119418 w 4190656"/>
                  <a:gd name="connsiteY261" fmla="*/ 957207 h 2083613"/>
                  <a:gd name="connsiteX262" fmla="*/ 2119418 w 4190656"/>
                  <a:gd name="connsiteY262" fmla="*/ 351653 h 2083613"/>
                  <a:gd name="connsiteX263" fmla="*/ 2119417 w 4190656"/>
                  <a:gd name="connsiteY263" fmla="*/ 351653 h 2083613"/>
                  <a:gd name="connsiteX264" fmla="*/ 2119417 w 4190656"/>
                  <a:gd name="connsiteY264" fmla="*/ 185571 h 2083613"/>
                  <a:gd name="connsiteX265" fmla="*/ 2265014 w 4190656"/>
                  <a:gd name="connsiteY265" fmla="*/ 185571 h 2083613"/>
                  <a:gd name="connsiteX266" fmla="*/ 2410612 w 4190656"/>
                  <a:gd name="connsiteY266" fmla="*/ 185571 h 2083613"/>
                  <a:gd name="connsiteX267" fmla="*/ 2410613 w 4190656"/>
                  <a:gd name="connsiteY267" fmla="*/ 185571 h 2083613"/>
                  <a:gd name="connsiteX268" fmla="*/ 2410613 w 4190656"/>
                  <a:gd name="connsiteY268" fmla="*/ 337527 h 2083613"/>
                  <a:gd name="connsiteX269" fmla="*/ 2410614 w 4190656"/>
                  <a:gd name="connsiteY269" fmla="*/ 337527 h 2083613"/>
                  <a:gd name="connsiteX270" fmla="*/ 2410614 w 4190656"/>
                  <a:gd name="connsiteY270" fmla="*/ 337530 h 2083613"/>
                  <a:gd name="connsiteX271" fmla="*/ 2410614 w 4190656"/>
                  <a:gd name="connsiteY271" fmla="*/ 955499 h 2083613"/>
                  <a:gd name="connsiteX272" fmla="*/ 2526770 w 4190656"/>
                  <a:gd name="connsiteY272" fmla="*/ 955499 h 2083613"/>
                  <a:gd name="connsiteX273" fmla="*/ 2526770 w 4190656"/>
                  <a:gd name="connsiteY273" fmla="*/ 956944 h 2083613"/>
                  <a:gd name="connsiteX274" fmla="*/ 2526770 w 4190656"/>
                  <a:gd name="connsiteY274" fmla="*/ 1063497 h 2083613"/>
                  <a:gd name="connsiteX275" fmla="*/ 2619542 w 4190656"/>
                  <a:gd name="connsiteY275" fmla="*/ 1063497 h 2083613"/>
                  <a:gd name="connsiteX276" fmla="*/ 2619542 w 4190656"/>
                  <a:gd name="connsiteY276" fmla="*/ 185573 h 2083613"/>
                  <a:gd name="connsiteX277" fmla="*/ 2619542 w 4190656"/>
                  <a:gd name="connsiteY277" fmla="*/ 150703 h 2083613"/>
                  <a:gd name="connsiteX278" fmla="*/ 2619542 w 4190656"/>
                  <a:gd name="connsiteY278" fmla="*/ 1 h 2083613"/>
                  <a:gd name="connsiteX279" fmla="*/ 2711332 w 4190656"/>
                  <a:gd name="connsiteY279" fmla="*/ 1 h 2083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4190656" h="2083613">
                    <a:moveTo>
                      <a:pt x="1359605" y="2009520"/>
                    </a:moveTo>
                    <a:lnTo>
                      <a:pt x="1359605" y="2049344"/>
                    </a:lnTo>
                    <a:lnTo>
                      <a:pt x="1942246" y="2049344"/>
                    </a:lnTo>
                    <a:lnTo>
                      <a:pt x="1942246" y="2009520"/>
                    </a:lnTo>
                    <a:close/>
                    <a:moveTo>
                      <a:pt x="3736514" y="2004560"/>
                    </a:moveTo>
                    <a:lnTo>
                      <a:pt x="3736514" y="2044384"/>
                    </a:lnTo>
                    <a:lnTo>
                      <a:pt x="4087017" y="2044384"/>
                    </a:lnTo>
                    <a:lnTo>
                      <a:pt x="4087017" y="2004560"/>
                    </a:lnTo>
                    <a:close/>
                    <a:moveTo>
                      <a:pt x="3320982" y="2004560"/>
                    </a:moveTo>
                    <a:lnTo>
                      <a:pt x="3320982" y="2044384"/>
                    </a:lnTo>
                    <a:lnTo>
                      <a:pt x="3671485" y="2044384"/>
                    </a:lnTo>
                    <a:lnTo>
                      <a:pt x="3671485" y="2004560"/>
                    </a:lnTo>
                    <a:close/>
                    <a:moveTo>
                      <a:pt x="1359605" y="1948423"/>
                    </a:moveTo>
                    <a:lnTo>
                      <a:pt x="1359605" y="1988247"/>
                    </a:lnTo>
                    <a:lnTo>
                      <a:pt x="1942246" y="1988247"/>
                    </a:lnTo>
                    <a:lnTo>
                      <a:pt x="1942246" y="1948423"/>
                    </a:lnTo>
                    <a:close/>
                    <a:moveTo>
                      <a:pt x="3736514" y="1943463"/>
                    </a:moveTo>
                    <a:lnTo>
                      <a:pt x="3736514" y="1983287"/>
                    </a:lnTo>
                    <a:lnTo>
                      <a:pt x="4087017" y="1983287"/>
                    </a:lnTo>
                    <a:lnTo>
                      <a:pt x="4087017" y="1943463"/>
                    </a:lnTo>
                    <a:close/>
                    <a:moveTo>
                      <a:pt x="3320982" y="1943463"/>
                    </a:moveTo>
                    <a:lnTo>
                      <a:pt x="3320982" y="1983287"/>
                    </a:lnTo>
                    <a:lnTo>
                      <a:pt x="3671485" y="1983287"/>
                    </a:lnTo>
                    <a:lnTo>
                      <a:pt x="3671485" y="1943463"/>
                    </a:lnTo>
                    <a:close/>
                    <a:moveTo>
                      <a:pt x="1359605" y="1887327"/>
                    </a:moveTo>
                    <a:lnTo>
                      <a:pt x="1359605" y="1927151"/>
                    </a:lnTo>
                    <a:lnTo>
                      <a:pt x="1942246" y="1927151"/>
                    </a:lnTo>
                    <a:lnTo>
                      <a:pt x="1942246" y="1887327"/>
                    </a:lnTo>
                    <a:close/>
                    <a:moveTo>
                      <a:pt x="3736514" y="1882367"/>
                    </a:moveTo>
                    <a:lnTo>
                      <a:pt x="3736514" y="1922191"/>
                    </a:lnTo>
                    <a:lnTo>
                      <a:pt x="4087017" y="1922191"/>
                    </a:lnTo>
                    <a:lnTo>
                      <a:pt x="4087017" y="1882367"/>
                    </a:lnTo>
                    <a:close/>
                    <a:moveTo>
                      <a:pt x="3320982" y="1882367"/>
                    </a:moveTo>
                    <a:lnTo>
                      <a:pt x="3320982" y="1922191"/>
                    </a:lnTo>
                    <a:lnTo>
                      <a:pt x="3671485" y="1922191"/>
                    </a:lnTo>
                    <a:lnTo>
                      <a:pt x="3671485" y="1882367"/>
                    </a:lnTo>
                    <a:close/>
                    <a:moveTo>
                      <a:pt x="3051754" y="1873675"/>
                    </a:moveTo>
                    <a:lnTo>
                      <a:pt x="3051754" y="1939321"/>
                    </a:lnTo>
                    <a:lnTo>
                      <a:pt x="3149850" y="1939321"/>
                    </a:lnTo>
                    <a:lnTo>
                      <a:pt x="3149850" y="1873675"/>
                    </a:lnTo>
                    <a:close/>
                    <a:moveTo>
                      <a:pt x="2868153" y="1873675"/>
                    </a:moveTo>
                    <a:lnTo>
                      <a:pt x="2868153" y="1939321"/>
                    </a:lnTo>
                    <a:lnTo>
                      <a:pt x="2966249" y="1939321"/>
                    </a:lnTo>
                    <a:lnTo>
                      <a:pt x="2966249" y="1873675"/>
                    </a:lnTo>
                    <a:close/>
                    <a:moveTo>
                      <a:pt x="2684553" y="1873675"/>
                    </a:moveTo>
                    <a:lnTo>
                      <a:pt x="2684553" y="1939321"/>
                    </a:lnTo>
                    <a:lnTo>
                      <a:pt x="2782649" y="1939321"/>
                    </a:lnTo>
                    <a:lnTo>
                      <a:pt x="2782649" y="1873675"/>
                    </a:lnTo>
                    <a:close/>
                    <a:moveTo>
                      <a:pt x="1359605" y="1826230"/>
                    </a:moveTo>
                    <a:lnTo>
                      <a:pt x="1359605" y="1866054"/>
                    </a:lnTo>
                    <a:lnTo>
                      <a:pt x="1942246" y="1866054"/>
                    </a:lnTo>
                    <a:lnTo>
                      <a:pt x="1942246" y="1826230"/>
                    </a:lnTo>
                    <a:close/>
                    <a:moveTo>
                      <a:pt x="3736514" y="1821270"/>
                    </a:moveTo>
                    <a:lnTo>
                      <a:pt x="3736514" y="1861094"/>
                    </a:lnTo>
                    <a:lnTo>
                      <a:pt x="4087017" y="1861094"/>
                    </a:lnTo>
                    <a:lnTo>
                      <a:pt x="4087017" y="1821270"/>
                    </a:lnTo>
                    <a:close/>
                    <a:moveTo>
                      <a:pt x="3320982" y="1821270"/>
                    </a:moveTo>
                    <a:lnTo>
                      <a:pt x="3320982" y="1861094"/>
                    </a:lnTo>
                    <a:lnTo>
                      <a:pt x="3671485" y="1861094"/>
                    </a:lnTo>
                    <a:lnTo>
                      <a:pt x="3671485" y="1821270"/>
                    </a:lnTo>
                    <a:close/>
                    <a:moveTo>
                      <a:pt x="3051754" y="1737466"/>
                    </a:moveTo>
                    <a:lnTo>
                      <a:pt x="3051754" y="1803112"/>
                    </a:lnTo>
                    <a:lnTo>
                      <a:pt x="3149850" y="1803112"/>
                    </a:lnTo>
                    <a:lnTo>
                      <a:pt x="3149850" y="1737466"/>
                    </a:lnTo>
                    <a:close/>
                    <a:moveTo>
                      <a:pt x="2868153" y="1737466"/>
                    </a:moveTo>
                    <a:lnTo>
                      <a:pt x="2868153" y="1803112"/>
                    </a:lnTo>
                    <a:lnTo>
                      <a:pt x="2966249" y="1803112"/>
                    </a:lnTo>
                    <a:lnTo>
                      <a:pt x="2966249" y="1737466"/>
                    </a:lnTo>
                    <a:close/>
                    <a:moveTo>
                      <a:pt x="2684553" y="1737466"/>
                    </a:moveTo>
                    <a:lnTo>
                      <a:pt x="2684553" y="1803112"/>
                    </a:lnTo>
                    <a:lnTo>
                      <a:pt x="2782649" y="1803112"/>
                    </a:lnTo>
                    <a:lnTo>
                      <a:pt x="2782649" y="1737466"/>
                    </a:lnTo>
                    <a:close/>
                    <a:moveTo>
                      <a:pt x="3051754" y="1601257"/>
                    </a:moveTo>
                    <a:lnTo>
                      <a:pt x="3051754" y="1666903"/>
                    </a:lnTo>
                    <a:lnTo>
                      <a:pt x="3149850" y="1666903"/>
                    </a:lnTo>
                    <a:lnTo>
                      <a:pt x="3149850" y="1601257"/>
                    </a:lnTo>
                    <a:close/>
                    <a:moveTo>
                      <a:pt x="2868153" y="1601257"/>
                    </a:moveTo>
                    <a:lnTo>
                      <a:pt x="2868153" y="1666903"/>
                    </a:lnTo>
                    <a:lnTo>
                      <a:pt x="2966249" y="1666903"/>
                    </a:lnTo>
                    <a:lnTo>
                      <a:pt x="2966249" y="1601257"/>
                    </a:lnTo>
                    <a:close/>
                    <a:moveTo>
                      <a:pt x="2684553" y="1601257"/>
                    </a:moveTo>
                    <a:lnTo>
                      <a:pt x="2684553" y="1666903"/>
                    </a:lnTo>
                    <a:lnTo>
                      <a:pt x="2782649" y="1666903"/>
                    </a:lnTo>
                    <a:lnTo>
                      <a:pt x="2782649" y="1601257"/>
                    </a:lnTo>
                    <a:close/>
                    <a:moveTo>
                      <a:pt x="1003047" y="1464531"/>
                    </a:moveTo>
                    <a:lnTo>
                      <a:pt x="1003047" y="2082216"/>
                    </a:lnTo>
                    <a:lnTo>
                      <a:pt x="1259865" y="2082216"/>
                    </a:lnTo>
                    <a:lnTo>
                      <a:pt x="1259865" y="1464531"/>
                    </a:lnTo>
                    <a:close/>
                    <a:moveTo>
                      <a:pt x="640721" y="1461809"/>
                    </a:moveTo>
                    <a:lnTo>
                      <a:pt x="640721" y="2079494"/>
                    </a:lnTo>
                    <a:lnTo>
                      <a:pt x="860983" y="2079494"/>
                    </a:lnTo>
                    <a:lnTo>
                      <a:pt x="860983" y="1461809"/>
                    </a:lnTo>
                    <a:close/>
                    <a:moveTo>
                      <a:pt x="3977387" y="1437108"/>
                    </a:moveTo>
                    <a:lnTo>
                      <a:pt x="3977387" y="1502754"/>
                    </a:lnTo>
                    <a:lnTo>
                      <a:pt x="4075483" y="1502754"/>
                    </a:lnTo>
                    <a:lnTo>
                      <a:pt x="4075483" y="1437108"/>
                    </a:lnTo>
                    <a:close/>
                    <a:moveTo>
                      <a:pt x="3793786" y="1437108"/>
                    </a:moveTo>
                    <a:lnTo>
                      <a:pt x="3793786" y="1502754"/>
                    </a:lnTo>
                    <a:lnTo>
                      <a:pt x="3891882" y="1502754"/>
                    </a:lnTo>
                    <a:lnTo>
                      <a:pt x="3891882" y="1437108"/>
                    </a:lnTo>
                    <a:close/>
                    <a:moveTo>
                      <a:pt x="3610186" y="1437108"/>
                    </a:moveTo>
                    <a:lnTo>
                      <a:pt x="3610186" y="1502754"/>
                    </a:lnTo>
                    <a:lnTo>
                      <a:pt x="3708282" y="1502754"/>
                    </a:lnTo>
                    <a:lnTo>
                      <a:pt x="3708282" y="1437108"/>
                    </a:lnTo>
                    <a:close/>
                    <a:moveTo>
                      <a:pt x="3413613" y="1437108"/>
                    </a:moveTo>
                    <a:lnTo>
                      <a:pt x="3413613" y="1502754"/>
                    </a:lnTo>
                    <a:lnTo>
                      <a:pt x="3511709" y="1502754"/>
                    </a:lnTo>
                    <a:lnTo>
                      <a:pt x="3511709" y="1437108"/>
                    </a:lnTo>
                    <a:close/>
                    <a:moveTo>
                      <a:pt x="3230013" y="1437108"/>
                    </a:moveTo>
                    <a:lnTo>
                      <a:pt x="3230013" y="1502754"/>
                    </a:lnTo>
                    <a:lnTo>
                      <a:pt x="3328109" y="1502754"/>
                    </a:lnTo>
                    <a:lnTo>
                      <a:pt x="3328109" y="1437108"/>
                    </a:lnTo>
                    <a:close/>
                    <a:moveTo>
                      <a:pt x="3051754" y="1437108"/>
                    </a:moveTo>
                    <a:lnTo>
                      <a:pt x="3051754" y="1502754"/>
                    </a:lnTo>
                    <a:lnTo>
                      <a:pt x="3149850" y="1502754"/>
                    </a:lnTo>
                    <a:lnTo>
                      <a:pt x="3149850" y="1437108"/>
                    </a:lnTo>
                    <a:close/>
                    <a:moveTo>
                      <a:pt x="2868153" y="1437108"/>
                    </a:moveTo>
                    <a:lnTo>
                      <a:pt x="2868153" y="1502754"/>
                    </a:lnTo>
                    <a:lnTo>
                      <a:pt x="2966249" y="1502754"/>
                    </a:lnTo>
                    <a:lnTo>
                      <a:pt x="2966249" y="1437108"/>
                    </a:lnTo>
                    <a:close/>
                    <a:moveTo>
                      <a:pt x="2684553" y="1437108"/>
                    </a:moveTo>
                    <a:lnTo>
                      <a:pt x="2684553" y="1502754"/>
                    </a:lnTo>
                    <a:lnTo>
                      <a:pt x="2782649" y="1502754"/>
                    </a:lnTo>
                    <a:lnTo>
                      <a:pt x="2782649" y="1437108"/>
                    </a:lnTo>
                    <a:close/>
                    <a:moveTo>
                      <a:pt x="1818380" y="1377680"/>
                    </a:moveTo>
                    <a:lnTo>
                      <a:pt x="1818380" y="1450750"/>
                    </a:lnTo>
                    <a:lnTo>
                      <a:pt x="1916476" y="1450750"/>
                    </a:lnTo>
                    <a:lnTo>
                      <a:pt x="1916476" y="1377680"/>
                    </a:lnTo>
                    <a:close/>
                    <a:moveTo>
                      <a:pt x="1634779" y="1377680"/>
                    </a:moveTo>
                    <a:lnTo>
                      <a:pt x="1634779" y="1450750"/>
                    </a:lnTo>
                    <a:lnTo>
                      <a:pt x="1732875" y="1450750"/>
                    </a:lnTo>
                    <a:lnTo>
                      <a:pt x="1732875" y="1377680"/>
                    </a:lnTo>
                    <a:close/>
                    <a:moveTo>
                      <a:pt x="1451179" y="1377680"/>
                    </a:moveTo>
                    <a:lnTo>
                      <a:pt x="1451179" y="1450750"/>
                    </a:lnTo>
                    <a:lnTo>
                      <a:pt x="1549275" y="1450750"/>
                    </a:lnTo>
                    <a:lnTo>
                      <a:pt x="1549275" y="1377680"/>
                    </a:lnTo>
                    <a:close/>
                    <a:moveTo>
                      <a:pt x="1818380" y="1226067"/>
                    </a:moveTo>
                    <a:lnTo>
                      <a:pt x="1818380" y="1299137"/>
                    </a:lnTo>
                    <a:lnTo>
                      <a:pt x="1916476" y="1299137"/>
                    </a:lnTo>
                    <a:lnTo>
                      <a:pt x="1916476" y="1226067"/>
                    </a:lnTo>
                    <a:close/>
                    <a:moveTo>
                      <a:pt x="1634779" y="1226067"/>
                    </a:moveTo>
                    <a:lnTo>
                      <a:pt x="1634779" y="1299137"/>
                    </a:lnTo>
                    <a:lnTo>
                      <a:pt x="1732875" y="1299137"/>
                    </a:lnTo>
                    <a:lnTo>
                      <a:pt x="1732875" y="1226067"/>
                    </a:lnTo>
                    <a:close/>
                    <a:moveTo>
                      <a:pt x="1451179" y="1226067"/>
                    </a:moveTo>
                    <a:lnTo>
                      <a:pt x="1451179" y="1299137"/>
                    </a:lnTo>
                    <a:lnTo>
                      <a:pt x="1549275" y="1299137"/>
                    </a:lnTo>
                    <a:lnTo>
                      <a:pt x="1549275" y="1226067"/>
                    </a:lnTo>
                    <a:close/>
                    <a:moveTo>
                      <a:pt x="403424" y="1142989"/>
                    </a:moveTo>
                    <a:cubicBezTo>
                      <a:pt x="373157" y="1142989"/>
                      <a:pt x="348620" y="1167526"/>
                      <a:pt x="348620" y="1197793"/>
                    </a:cubicBezTo>
                    <a:lnTo>
                      <a:pt x="348620" y="2081959"/>
                    </a:lnTo>
                    <a:lnTo>
                      <a:pt x="458227" y="2081959"/>
                    </a:lnTo>
                    <a:cubicBezTo>
                      <a:pt x="458227" y="1787237"/>
                      <a:pt x="458228" y="1492515"/>
                      <a:pt x="458228" y="1197793"/>
                    </a:cubicBezTo>
                    <a:cubicBezTo>
                      <a:pt x="458228" y="1167526"/>
                      <a:pt x="433691" y="1142989"/>
                      <a:pt x="403424" y="1142989"/>
                    </a:cubicBezTo>
                    <a:close/>
                    <a:moveTo>
                      <a:pt x="169200" y="1139285"/>
                    </a:moveTo>
                    <a:cubicBezTo>
                      <a:pt x="138933" y="1139285"/>
                      <a:pt x="114396" y="1163822"/>
                      <a:pt x="114396" y="1194089"/>
                    </a:cubicBezTo>
                    <a:lnTo>
                      <a:pt x="114396" y="2078255"/>
                    </a:lnTo>
                    <a:lnTo>
                      <a:pt x="224003" y="2078255"/>
                    </a:lnTo>
                    <a:cubicBezTo>
                      <a:pt x="224003" y="1783533"/>
                      <a:pt x="224004" y="1488811"/>
                      <a:pt x="224004" y="1194089"/>
                    </a:cubicBezTo>
                    <a:cubicBezTo>
                      <a:pt x="224004" y="1163822"/>
                      <a:pt x="199467" y="1139285"/>
                      <a:pt x="169200" y="1139285"/>
                    </a:cubicBezTo>
                    <a:close/>
                    <a:moveTo>
                      <a:pt x="1818380" y="1074453"/>
                    </a:moveTo>
                    <a:lnTo>
                      <a:pt x="1818380" y="1147523"/>
                    </a:lnTo>
                    <a:lnTo>
                      <a:pt x="1916476" y="1147523"/>
                    </a:lnTo>
                    <a:lnTo>
                      <a:pt x="1916476" y="1074453"/>
                    </a:lnTo>
                    <a:close/>
                    <a:moveTo>
                      <a:pt x="1634779" y="1074453"/>
                    </a:moveTo>
                    <a:lnTo>
                      <a:pt x="1634779" y="1147523"/>
                    </a:lnTo>
                    <a:lnTo>
                      <a:pt x="1732875" y="1147523"/>
                    </a:lnTo>
                    <a:lnTo>
                      <a:pt x="1732875" y="1074453"/>
                    </a:lnTo>
                    <a:close/>
                    <a:moveTo>
                      <a:pt x="1451179" y="1074453"/>
                    </a:moveTo>
                    <a:lnTo>
                      <a:pt x="1451179" y="1147523"/>
                    </a:lnTo>
                    <a:lnTo>
                      <a:pt x="1549275" y="1147523"/>
                    </a:lnTo>
                    <a:lnTo>
                      <a:pt x="1549275" y="1074453"/>
                    </a:lnTo>
                    <a:close/>
                    <a:moveTo>
                      <a:pt x="1254606" y="1074453"/>
                    </a:moveTo>
                    <a:lnTo>
                      <a:pt x="1254606" y="1147523"/>
                    </a:lnTo>
                    <a:lnTo>
                      <a:pt x="1352702" y="1147523"/>
                    </a:lnTo>
                    <a:lnTo>
                      <a:pt x="1352702" y="1074453"/>
                    </a:lnTo>
                    <a:close/>
                    <a:moveTo>
                      <a:pt x="1071005" y="1074453"/>
                    </a:moveTo>
                    <a:lnTo>
                      <a:pt x="1071005" y="1147523"/>
                    </a:lnTo>
                    <a:lnTo>
                      <a:pt x="1169101" y="1147523"/>
                    </a:lnTo>
                    <a:lnTo>
                      <a:pt x="1169101" y="1074453"/>
                    </a:lnTo>
                    <a:close/>
                    <a:moveTo>
                      <a:pt x="887405" y="1074453"/>
                    </a:moveTo>
                    <a:lnTo>
                      <a:pt x="887405" y="1147523"/>
                    </a:lnTo>
                    <a:lnTo>
                      <a:pt x="985501" y="1147523"/>
                    </a:lnTo>
                    <a:lnTo>
                      <a:pt x="985501" y="1074453"/>
                    </a:lnTo>
                    <a:close/>
                    <a:moveTo>
                      <a:pt x="726849" y="1074453"/>
                    </a:moveTo>
                    <a:lnTo>
                      <a:pt x="726849" y="1147523"/>
                    </a:lnTo>
                    <a:lnTo>
                      <a:pt x="824945" y="1147523"/>
                    </a:lnTo>
                    <a:lnTo>
                      <a:pt x="824945" y="1074453"/>
                    </a:lnTo>
                    <a:close/>
                    <a:moveTo>
                      <a:pt x="543248" y="1074453"/>
                    </a:moveTo>
                    <a:lnTo>
                      <a:pt x="543248" y="1147523"/>
                    </a:lnTo>
                    <a:lnTo>
                      <a:pt x="641344" y="1147523"/>
                    </a:lnTo>
                    <a:lnTo>
                      <a:pt x="641344" y="1074453"/>
                    </a:lnTo>
                    <a:close/>
                    <a:moveTo>
                      <a:pt x="3065554" y="331011"/>
                    </a:moveTo>
                    <a:lnTo>
                      <a:pt x="3065554" y="465308"/>
                    </a:lnTo>
                    <a:lnTo>
                      <a:pt x="3086674" y="468502"/>
                    </a:lnTo>
                    <a:cubicBezTo>
                      <a:pt x="3133539" y="483078"/>
                      <a:pt x="3171517" y="517827"/>
                      <a:pt x="3190451" y="562591"/>
                    </a:cubicBezTo>
                    <a:lnTo>
                      <a:pt x="3200815" y="613926"/>
                    </a:lnTo>
                    <a:lnTo>
                      <a:pt x="3203518" y="613926"/>
                    </a:lnTo>
                    <a:lnTo>
                      <a:pt x="3203518" y="627317"/>
                    </a:lnTo>
                    <a:lnTo>
                      <a:pt x="3203519" y="627321"/>
                    </a:lnTo>
                    <a:lnTo>
                      <a:pt x="3203518" y="1063497"/>
                    </a:lnTo>
                    <a:lnTo>
                      <a:pt x="3310645" y="1063497"/>
                    </a:lnTo>
                    <a:lnTo>
                      <a:pt x="3310645" y="627216"/>
                    </a:lnTo>
                    <a:cubicBezTo>
                      <a:pt x="3310645" y="558334"/>
                      <a:pt x="3352525" y="499233"/>
                      <a:pt x="3412211" y="473988"/>
                    </a:cubicBezTo>
                    <a:lnTo>
                      <a:pt x="3465439" y="463242"/>
                    </a:lnTo>
                    <a:lnTo>
                      <a:pt x="3465439" y="331011"/>
                    </a:lnTo>
                    <a:close/>
                    <a:moveTo>
                      <a:pt x="2812855" y="331011"/>
                    </a:moveTo>
                    <a:lnTo>
                      <a:pt x="2812855" y="1063497"/>
                    </a:lnTo>
                    <a:lnTo>
                      <a:pt x="2870927" y="1063497"/>
                    </a:lnTo>
                    <a:lnTo>
                      <a:pt x="2870927" y="627321"/>
                    </a:lnTo>
                    <a:cubicBezTo>
                      <a:pt x="2870927" y="558439"/>
                      <a:pt x="2912807" y="499339"/>
                      <a:pt x="2972493" y="474094"/>
                    </a:cubicBezTo>
                    <a:lnTo>
                      <a:pt x="3023955" y="463704"/>
                    </a:lnTo>
                    <a:lnTo>
                      <a:pt x="3023955" y="331011"/>
                    </a:lnTo>
                    <a:close/>
                    <a:moveTo>
                      <a:pt x="2711332" y="0"/>
                    </a:moveTo>
                    <a:lnTo>
                      <a:pt x="2812855" y="0"/>
                    </a:lnTo>
                    <a:lnTo>
                      <a:pt x="2812855" y="1"/>
                    </a:lnTo>
                    <a:lnTo>
                      <a:pt x="2812855" y="150699"/>
                    </a:lnTo>
                    <a:lnTo>
                      <a:pt x="2812855" y="150703"/>
                    </a:lnTo>
                    <a:lnTo>
                      <a:pt x="2812855" y="185573"/>
                    </a:lnTo>
                    <a:lnTo>
                      <a:pt x="2812855" y="268612"/>
                    </a:lnTo>
                    <a:lnTo>
                      <a:pt x="3465439" y="268612"/>
                    </a:lnTo>
                    <a:lnTo>
                      <a:pt x="3465439" y="268180"/>
                    </a:lnTo>
                    <a:lnTo>
                      <a:pt x="3507038" y="268180"/>
                    </a:lnTo>
                    <a:lnTo>
                      <a:pt x="3507038" y="466997"/>
                    </a:lnTo>
                    <a:lnTo>
                      <a:pt x="3541671" y="473988"/>
                    </a:lnTo>
                    <a:cubicBezTo>
                      <a:pt x="3586436" y="492922"/>
                      <a:pt x="3621184" y="530900"/>
                      <a:pt x="3635761" y="577765"/>
                    </a:cubicBezTo>
                    <a:lnTo>
                      <a:pt x="3641212" y="613821"/>
                    </a:lnTo>
                    <a:lnTo>
                      <a:pt x="3643236" y="613821"/>
                    </a:lnTo>
                    <a:lnTo>
                      <a:pt x="3643236" y="627210"/>
                    </a:lnTo>
                    <a:lnTo>
                      <a:pt x="3643237" y="627216"/>
                    </a:lnTo>
                    <a:lnTo>
                      <a:pt x="3643236" y="1063497"/>
                    </a:lnTo>
                    <a:lnTo>
                      <a:pt x="4190656" y="1063497"/>
                    </a:lnTo>
                    <a:lnTo>
                      <a:pt x="4190656" y="1184656"/>
                    </a:lnTo>
                    <a:lnTo>
                      <a:pt x="4190656" y="1530190"/>
                    </a:lnTo>
                    <a:lnTo>
                      <a:pt x="4190656" y="2078653"/>
                    </a:lnTo>
                    <a:lnTo>
                      <a:pt x="4190656" y="2082019"/>
                    </a:lnTo>
                    <a:lnTo>
                      <a:pt x="2526770" y="2082019"/>
                    </a:lnTo>
                    <a:lnTo>
                      <a:pt x="2526681" y="2082019"/>
                    </a:lnTo>
                    <a:lnTo>
                      <a:pt x="2449297" y="2082019"/>
                    </a:lnTo>
                    <a:lnTo>
                      <a:pt x="2449297" y="1864776"/>
                    </a:lnTo>
                    <a:lnTo>
                      <a:pt x="2354647" y="1864776"/>
                    </a:lnTo>
                    <a:lnTo>
                      <a:pt x="2354647" y="2082019"/>
                    </a:lnTo>
                    <a:lnTo>
                      <a:pt x="2277173" y="2082019"/>
                    </a:lnTo>
                    <a:lnTo>
                      <a:pt x="2277173" y="2082018"/>
                    </a:lnTo>
                    <a:lnTo>
                      <a:pt x="2190902" y="2082018"/>
                    </a:lnTo>
                    <a:lnTo>
                      <a:pt x="2190902" y="1864776"/>
                    </a:lnTo>
                    <a:lnTo>
                      <a:pt x="2096252" y="1864776"/>
                    </a:lnTo>
                    <a:lnTo>
                      <a:pt x="2096252" y="2082018"/>
                    </a:lnTo>
                    <a:lnTo>
                      <a:pt x="2028518" y="2082018"/>
                    </a:lnTo>
                    <a:lnTo>
                      <a:pt x="2028518" y="2083613"/>
                    </a:lnTo>
                    <a:lnTo>
                      <a:pt x="0" y="2083613"/>
                    </a:lnTo>
                    <a:lnTo>
                      <a:pt x="0" y="954650"/>
                    </a:lnTo>
                    <a:lnTo>
                      <a:pt x="525663" y="643073"/>
                    </a:lnTo>
                    <a:lnTo>
                      <a:pt x="525663" y="940002"/>
                    </a:lnTo>
                    <a:lnTo>
                      <a:pt x="1026614" y="643073"/>
                    </a:lnTo>
                    <a:lnTo>
                      <a:pt x="1026614" y="940003"/>
                    </a:lnTo>
                    <a:lnTo>
                      <a:pt x="1527566" y="643073"/>
                    </a:lnTo>
                    <a:lnTo>
                      <a:pt x="1527566" y="940003"/>
                    </a:lnTo>
                    <a:lnTo>
                      <a:pt x="2028518" y="643073"/>
                    </a:lnTo>
                    <a:lnTo>
                      <a:pt x="2028518" y="954650"/>
                    </a:lnTo>
                    <a:lnTo>
                      <a:pt x="2028518" y="957207"/>
                    </a:lnTo>
                    <a:lnTo>
                      <a:pt x="2119418" y="957207"/>
                    </a:lnTo>
                    <a:lnTo>
                      <a:pt x="2119418" y="351653"/>
                    </a:lnTo>
                    <a:lnTo>
                      <a:pt x="2119417" y="351653"/>
                    </a:lnTo>
                    <a:lnTo>
                      <a:pt x="2119417" y="185571"/>
                    </a:lnTo>
                    <a:lnTo>
                      <a:pt x="2265014" y="185571"/>
                    </a:lnTo>
                    <a:lnTo>
                      <a:pt x="2410612" y="185571"/>
                    </a:lnTo>
                    <a:lnTo>
                      <a:pt x="2410613" y="185571"/>
                    </a:lnTo>
                    <a:lnTo>
                      <a:pt x="2410613" y="337527"/>
                    </a:lnTo>
                    <a:lnTo>
                      <a:pt x="2410614" y="337527"/>
                    </a:lnTo>
                    <a:lnTo>
                      <a:pt x="2410614" y="337530"/>
                    </a:lnTo>
                    <a:lnTo>
                      <a:pt x="2410614" y="955499"/>
                    </a:lnTo>
                    <a:lnTo>
                      <a:pt x="2526770" y="955499"/>
                    </a:lnTo>
                    <a:lnTo>
                      <a:pt x="2526770" y="956944"/>
                    </a:lnTo>
                    <a:lnTo>
                      <a:pt x="2526770" y="1063497"/>
                    </a:lnTo>
                    <a:lnTo>
                      <a:pt x="2619542" y="1063497"/>
                    </a:lnTo>
                    <a:lnTo>
                      <a:pt x="2619542" y="185573"/>
                    </a:lnTo>
                    <a:lnTo>
                      <a:pt x="2619542" y="150703"/>
                    </a:lnTo>
                    <a:lnTo>
                      <a:pt x="2619542" y="1"/>
                    </a:lnTo>
                    <a:lnTo>
                      <a:pt x="27113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67508B9D-F0E5-4EB4-B724-0EC8E0BE671A}"/>
                  </a:ext>
                </a:extLst>
              </p:cNvPr>
              <p:cNvSpPr/>
              <p:nvPr/>
            </p:nvSpPr>
            <p:spPr>
              <a:xfrm>
                <a:off x="6202506" y="1386078"/>
                <a:ext cx="1303698" cy="1355913"/>
              </a:xfrm>
              <a:custGeom>
                <a:avLst/>
                <a:gdLst>
                  <a:gd name="connsiteX0" fmla="*/ 91855 w 1303698"/>
                  <a:gd name="connsiteY0" fmla="*/ 1312553 h 1355913"/>
                  <a:gd name="connsiteX1" fmla="*/ 91855 w 1303698"/>
                  <a:gd name="connsiteY1" fmla="*/ 1330841 h 1355913"/>
                  <a:gd name="connsiteX2" fmla="*/ 274735 w 1303698"/>
                  <a:gd name="connsiteY2" fmla="*/ 1330841 h 1355913"/>
                  <a:gd name="connsiteX3" fmla="*/ 274735 w 1303698"/>
                  <a:gd name="connsiteY3" fmla="*/ 1312553 h 1355913"/>
                  <a:gd name="connsiteX4" fmla="*/ 91855 w 1303698"/>
                  <a:gd name="connsiteY4" fmla="*/ 1284733 h 1355913"/>
                  <a:gd name="connsiteX5" fmla="*/ 91855 w 1303698"/>
                  <a:gd name="connsiteY5" fmla="*/ 1303021 h 1355913"/>
                  <a:gd name="connsiteX6" fmla="*/ 274735 w 1303698"/>
                  <a:gd name="connsiteY6" fmla="*/ 1303021 h 1355913"/>
                  <a:gd name="connsiteX7" fmla="*/ 274735 w 1303698"/>
                  <a:gd name="connsiteY7" fmla="*/ 1284733 h 1355913"/>
                  <a:gd name="connsiteX8" fmla="*/ 91855 w 1303698"/>
                  <a:gd name="connsiteY8" fmla="*/ 1256914 h 1355913"/>
                  <a:gd name="connsiteX9" fmla="*/ 91855 w 1303698"/>
                  <a:gd name="connsiteY9" fmla="*/ 1275202 h 1355913"/>
                  <a:gd name="connsiteX10" fmla="*/ 274735 w 1303698"/>
                  <a:gd name="connsiteY10" fmla="*/ 1275202 h 1355913"/>
                  <a:gd name="connsiteX11" fmla="*/ 274735 w 1303698"/>
                  <a:gd name="connsiteY11" fmla="*/ 1256914 h 1355913"/>
                  <a:gd name="connsiteX12" fmla="*/ 91855 w 1303698"/>
                  <a:gd name="connsiteY12" fmla="*/ 1229095 h 1355913"/>
                  <a:gd name="connsiteX13" fmla="*/ 91855 w 1303698"/>
                  <a:gd name="connsiteY13" fmla="*/ 1247383 h 1355913"/>
                  <a:gd name="connsiteX14" fmla="*/ 274735 w 1303698"/>
                  <a:gd name="connsiteY14" fmla="*/ 1247383 h 1355913"/>
                  <a:gd name="connsiteX15" fmla="*/ 274735 w 1303698"/>
                  <a:gd name="connsiteY15" fmla="*/ 1229095 h 1355913"/>
                  <a:gd name="connsiteX16" fmla="*/ 550507 w 1303698"/>
                  <a:gd name="connsiteY16" fmla="*/ 1139433 h 1355913"/>
                  <a:gd name="connsiteX17" fmla="*/ 550507 w 1303698"/>
                  <a:gd name="connsiteY17" fmla="*/ 1176009 h 1355913"/>
                  <a:gd name="connsiteX18" fmla="*/ 596469 w 1303698"/>
                  <a:gd name="connsiteY18" fmla="*/ 1176009 h 1355913"/>
                  <a:gd name="connsiteX19" fmla="*/ 596469 w 1303698"/>
                  <a:gd name="connsiteY19" fmla="*/ 1139433 h 1355913"/>
                  <a:gd name="connsiteX20" fmla="*/ 474065 w 1303698"/>
                  <a:gd name="connsiteY20" fmla="*/ 1139433 h 1355913"/>
                  <a:gd name="connsiteX21" fmla="*/ 474065 w 1303698"/>
                  <a:gd name="connsiteY21" fmla="*/ 1176009 h 1355913"/>
                  <a:gd name="connsiteX22" fmla="*/ 520027 w 1303698"/>
                  <a:gd name="connsiteY22" fmla="*/ 1176009 h 1355913"/>
                  <a:gd name="connsiteX23" fmla="*/ 520027 w 1303698"/>
                  <a:gd name="connsiteY23" fmla="*/ 1139433 h 1355913"/>
                  <a:gd name="connsiteX24" fmla="*/ 397623 w 1303698"/>
                  <a:gd name="connsiteY24" fmla="*/ 1139433 h 1355913"/>
                  <a:gd name="connsiteX25" fmla="*/ 397623 w 1303698"/>
                  <a:gd name="connsiteY25" fmla="*/ 1176009 h 1355913"/>
                  <a:gd name="connsiteX26" fmla="*/ 443585 w 1303698"/>
                  <a:gd name="connsiteY26" fmla="*/ 1176009 h 1355913"/>
                  <a:gd name="connsiteX27" fmla="*/ 443585 w 1303698"/>
                  <a:gd name="connsiteY27" fmla="*/ 1139433 h 1355913"/>
                  <a:gd name="connsiteX28" fmla="*/ 321181 w 1303698"/>
                  <a:gd name="connsiteY28" fmla="*/ 1139433 h 1355913"/>
                  <a:gd name="connsiteX29" fmla="*/ 321181 w 1303698"/>
                  <a:gd name="connsiteY29" fmla="*/ 1176009 h 1355913"/>
                  <a:gd name="connsiteX30" fmla="*/ 367143 w 1303698"/>
                  <a:gd name="connsiteY30" fmla="*/ 1176009 h 1355913"/>
                  <a:gd name="connsiteX31" fmla="*/ 367143 w 1303698"/>
                  <a:gd name="connsiteY31" fmla="*/ 1139433 h 1355913"/>
                  <a:gd name="connsiteX32" fmla="*/ 244739 w 1303698"/>
                  <a:gd name="connsiteY32" fmla="*/ 1139433 h 1355913"/>
                  <a:gd name="connsiteX33" fmla="*/ 244739 w 1303698"/>
                  <a:gd name="connsiteY33" fmla="*/ 1176009 h 1355913"/>
                  <a:gd name="connsiteX34" fmla="*/ 290701 w 1303698"/>
                  <a:gd name="connsiteY34" fmla="*/ 1176009 h 1355913"/>
                  <a:gd name="connsiteX35" fmla="*/ 290701 w 1303698"/>
                  <a:gd name="connsiteY35" fmla="*/ 1139433 h 1355913"/>
                  <a:gd name="connsiteX36" fmla="*/ 168297 w 1303698"/>
                  <a:gd name="connsiteY36" fmla="*/ 1139433 h 1355913"/>
                  <a:gd name="connsiteX37" fmla="*/ 168297 w 1303698"/>
                  <a:gd name="connsiteY37" fmla="*/ 1176009 h 1355913"/>
                  <a:gd name="connsiteX38" fmla="*/ 214259 w 1303698"/>
                  <a:gd name="connsiteY38" fmla="*/ 1176009 h 1355913"/>
                  <a:gd name="connsiteX39" fmla="*/ 214259 w 1303698"/>
                  <a:gd name="connsiteY39" fmla="*/ 1139433 h 1355913"/>
                  <a:gd name="connsiteX40" fmla="*/ 91855 w 1303698"/>
                  <a:gd name="connsiteY40" fmla="*/ 1139433 h 1355913"/>
                  <a:gd name="connsiteX41" fmla="*/ 91855 w 1303698"/>
                  <a:gd name="connsiteY41" fmla="*/ 1176009 h 1355913"/>
                  <a:gd name="connsiteX42" fmla="*/ 137817 w 1303698"/>
                  <a:gd name="connsiteY42" fmla="*/ 1176009 h 1355913"/>
                  <a:gd name="connsiteX43" fmla="*/ 137817 w 1303698"/>
                  <a:gd name="connsiteY43" fmla="*/ 1139433 h 1355913"/>
                  <a:gd name="connsiteX44" fmla="*/ 550507 w 1303698"/>
                  <a:gd name="connsiteY44" fmla="*/ 1066462 h 1355913"/>
                  <a:gd name="connsiteX45" fmla="*/ 550507 w 1303698"/>
                  <a:gd name="connsiteY45" fmla="*/ 1103038 h 1355913"/>
                  <a:gd name="connsiteX46" fmla="*/ 596469 w 1303698"/>
                  <a:gd name="connsiteY46" fmla="*/ 1103038 h 1355913"/>
                  <a:gd name="connsiteX47" fmla="*/ 596469 w 1303698"/>
                  <a:gd name="connsiteY47" fmla="*/ 1066462 h 1355913"/>
                  <a:gd name="connsiteX48" fmla="*/ 474065 w 1303698"/>
                  <a:gd name="connsiteY48" fmla="*/ 1066462 h 1355913"/>
                  <a:gd name="connsiteX49" fmla="*/ 474065 w 1303698"/>
                  <a:gd name="connsiteY49" fmla="*/ 1103038 h 1355913"/>
                  <a:gd name="connsiteX50" fmla="*/ 520027 w 1303698"/>
                  <a:gd name="connsiteY50" fmla="*/ 1103038 h 1355913"/>
                  <a:gd name="connsiteX51" fmla="*/ 520027 w 1303698"/>
                  <a:gd name="connsiteY51" fmla="*/ 1066462 h 1355913"/>
                  <a:gd name="connsiteX52" fmla="*/ 397623 w 1303698"/>
                  <a:gd name="connsiteY52" fmla="*/ 1066462 h 1355913"/>
                  <a:gd name="connsiteX53" fmla="*/ 397623 w 1303698"/>
                  <a:gd name="connsiteY53" fmla="*/ 1103038 h 1355913"/>
                  <a:gd name="connsiteX54" fmla="*/ 443585 w 1303698"/>
                  <a:gd name="connsiteY54" fmla="*/ 1103038 h 1355913"/>
                  <a:gd name="connsiteX55" fmla="*/ 443585 w 1303698"/>
                  <a:gd name="connsiteY55" fmla="*/ 1066462 h 1355913"/>
                  <a:gd name="connsiteX56" fmla="*/ 321181 w 1303698"/>
                  <a:gd name="connsiteY56" fmla="*/ 1066462 h 1355913"/>
                  <a:gd name="connsiteX57" fmla="*/ 321181 w 1303698"/>
                  <a:gd name="connsiteY57" fmla="*/ 1103038 h 1355913"/>
                  <a:gd name="connsiteX58" fmla="*/ 367143 w 1303698"/>
                  <a:gd name="connsiteY58" fmla="*/ 1103038 h 1355913"/>
                  <a:gd name="connsiteX59" fmla="*/ 367143 w 1303698"/>
                  <a:gd name="connsiteY59" fmla="*/ 1066462 h 1355913"/>
                  <a:gd name="connsiteX60" fmla="*/ 244739 w 1303698"/>
                  <a:gd name="connsiteY60" fmla="*/ 1066462 h 1355913"/>
                  <a:gd name="connsiteX61" fmla="*/ 244739 w 1303698"/>
                  <a:gd name="connsiteY61" fmla="*/ 1103038 h 1355913"/>
                  <a:gd name="connsiteX62" fmla="*/ 290701 w 1303698"/>
                  <a:gd name="connsiteY62" fmla="*/ 1103038 h 1355913"/>
                  <a:gd name="connsiteX63" fmla="*/ 290701 w 1303698"/>
                  <a:gd name="connsiteY63" fmla="*/ 1066462 h 1355913"/>
                  <a:gd name="connsiteX64" fmla="*/ 168297 w 1303698"/>
                  <a:gd name="connsiteY64" fmla="*/ 1066462 h 1355913"/>
                  <a:gd name="connsiteX65" fmla="*/ 168297 w 1303698"/>
                  <a:gd name="connsiteY65" fmla="*/ 1103038 h 1355913"/>
                  <a:gd name="connsiteX66" fmla="*/ 214259 w 1303698"/>
                  <a:gd name="connsiteY66" fmla="*/ 1103038 h 1355913"/>
                  <a:gd name="connsiteX67" fmla="*/ 214259 w 1303698"/>
                  <a:gd name="connsiteY67" fmla="*/ 1066462 h 1355913"/>
                  <a:gd name="connsiteX68" fmla="*/ 91855 w 1303698"/>
                  <a:gd name="connsiteY68" fmla="*/ 1066462 h 1355913"/>
                  <a:gd name="connsiteX69" fmla="*/ 91855 w 1303698"/>
                  <a:gd name="connsiteY69" fmla="*/ 1103038 h 1355913"/>
                  <a:gd name="connsiteX70" fmla="*/ 137817 w 1303698"/>
                  <a:gd name="connsiteY70" fmla="*/ 1103038 h 1355913"/>
                  <a:gd name="connsiteX71" fmla="*/ 137817 w 1303698"/>
                  <a:gd name="connsiteY71" fmla="*/ 1066462 h 1355913"/>
                  <a:gd name="connsiteX72" fmla="*/ 406719 w 1303698"/>
                  <a:gd name="connsiteY72" fmla="*/ 768369 h 1355913"/>
                  <a:gd name="connsiteX73" fmla="*/ 392429 w 1303698"/>
                  <a:gd name="connsiteY73" fmla="*/ 781560 h 1355913"/>
                  <a:gd name="connsiteX74" fmla="*/ 391879 w 1303698"/>
                  <a:gd name="connsiteY74" fmla="*/ 942049 h 1355913"/>
                  <a:gd name="connsiteX75" fmla="*/ 405620 w 1303698"/>
                  <a:gd name="connsiteY75" fmla="*/ 956339 h 1355913"/>
                  <a:gd name="connsiteX76" fmla="*/ 419360 w 1303698"/>
                  <a:gd name="connsiteY76" fmla="*/ 942049 h 1355913"/>
                  <a:gd name="connsiteX77" fmla="*/ 419360 w 1303698"/>
                  <a:gd name="connsiteY77" fmla="*/ 863453 h 1355913"/>
                  <a:gd name="connsiteX78" fmla="*/ 419360 w 1303698"/>
                  <a:gd name="connsiteY78" fmla="*/ 782110 h 1355913"/>
                  <a:gd name="connsiteX79" fmla="*/ 406719 w 1303698"/>
                  <a:gd name="connsiteY79" fmla="*/ 768369 h 1355913"/>
                  <a:gd name="connsiteX80" fmla="*/ 555116 w 1303698"/>
                  <a:gd name="connsiteY80" fmla="*/ 723300 h 1355913"/>
                  <a:gd name="connsiteX81" fmla="*/ 544674 w 1303698"/>
                  <a:gd name="connsiteY81" fmla="*/ 734842 h 1355913"/>
                  <a:gd name="connsiteX82" fmla="*/ 545223 w 1303698"/>
                  <a:gd name="connsiteY82" fmla="*/ 944797 h 1355913"/>
                  <a:gd name="connsiteX83" fmla="*/ 556765 w 1303698"/>
                  <a:gd name="connsiteY83" fmla="*/ 956339 h 1355913"/>
                  <a:gd name="connsiteX84" fmla="*/ 600185 w 1303698"/>
                  <a:gd name="connsiteY84" fmla="*/ 956339 h 1355913"/>
                  <a:gd name="connsiteX85" fmla="*/ 615025 w 1303698"/>
                  <a:gd name="connsiteY85" fmla="*/ 941499 h 1355913"/>
                  <a:gd name="connsiteX86" fmla="*/ 615025 w 1303698"/>
                  <a:gd name="connsiteY86" fmla="*/ 866751 h 1355913"/>
                  <a:gd name="connsiteX87" fmla="*/ 621071 w 1303698"/>
                  <a:gd name="connsiteY87" fmla="*/ 853010 h 1355913"/>
                  <a:gd name="connsiteX88" fmla="*/ 637559 w 1303698"/>
                  <a:gd name="connsiteY88" fmla="*/ 827728 h 1355913"/>
                  <a:gd name="connsiteX89" fmla="*/ 625468 w 1303698"/>
                  <a:gd name="connsiteY89" fmla="*/ 816735 h 1355913"/>
                  <a:gd name="connsiteX90" fmla="*/ 585895 w 1303698"/>
                  <a:gd name="connsiteY90" fmla="*/ 816735 h 1355913"/>
                  <a:gd name="connsiteX91" fmla="*/ 567208 w 1303698"/>
                  <a:gd name="connsiteY91" fmla="*/ 798598 h 1355913"/>
                  <a:gd name="connsiteX92" fmla="*/ 567208 w 1303698"/>
                  <a:gd name="connsiteY92" fmla="*/ 767819 h 1355913"/>
                  <a:gd name="connsiteX93" fmla="*/ 566659 w 1303698"/>
                  <a:gd name="connsiteY93" fmla="*/ 767819 h 1355913"/>
                  <a:gd name="connsiteX94" fmla="*/ 566659 w 1303698"/>
                  <a:gd name="connsiteY94" fmla="*/ 735392 h 1355913"/>
                  <a:gd name="connsiteX95" fmla="*/ 555116 w 1303698"/>
                  <a:gd name="connsiteY95" fmla="*/ 723300 h 1355913"/>
                  <a:gd name="connsiteX96" fmla="*/ 509498 w 1303698"/>
                  <a:gd name="connsiteY96" fmla="*/ 565559 h 1355913"/>
                  <a:gd name="connsiteX97" fmla="*/ 495208 w 1303698"/>
                  <a:gd name="connsiteY97" fmla="*/ 572704 h 1355913"/>
                  <a:gd name="connsiteX98" fmla="*/ 502353 w 1303698"/>
                  <a:gd name="connsiteY98" fmla="*/ 601284 h 1355913"/>
                  <a:gd name="connsiteX99" fmla="*/ 545223 w 1303698"/>
                  <a:gd name="connsiteY99" fmla="*/ 674384 h 1355913"/>
                  <a:gd name="connsiteX100" fmla="*/ 571605 w 1303698"/>
                  <a:gd name="connsiteY100" fmla="*/ 702964 h 1355913"/>
                  <a:gd name="connsiteX101" fmla="*/ 578750 w 1303698"/>
                  <a:gd name="connsiteY101" fmla="*/ 703514 h 1355913"/>
                  <a:gd name="connsiteX102" fmla="*/ 588643 w 1303698"/>
                  <a:gd name="connsiteY102" fmla="*/ 715056 h 1355913"/>
                  <a:gd name="connsiteX103" fmla="*/ 588093 w 1303698"/>
                  <a:gd name="connsiteY103" fmla="*/ 767270 h 1355913"/>
                  <a:gd name="connsiteX104" fmla="*/ 613376 w 1303698"/>
                  <a:gd name="connsiteY104" fmla="*/ 794751 h 1355913"/>
                  <a:gd name="connsiteX105" fmla="*/ 617773 w 1303698"/>
                  <a:gd name="connsiteY105" fmla="*/ 795300 h 1355913"/>
                  <a:gd name="connsiteX106" fmla="*/ 637559 w 1303698"/>
                  <a:gd name="connsiteY106" fmla="*/ 783758 h 1355913"/>
                  <a:gd name="connsiteX107" fmla="*/ 620521 w 1303698"/>
                  <a:gd name="connsiteY107" fmla="*/ 754629 h 1355913"/>
                  <a:gd name="connsiteX108" fmla="*/ 597987 w 1303698"/>
                  <a:gd name="connsiteY108" fmla="*/ 731545 h 1355913"/>
                  <a:gd name="connsiteX109" fmla="*/ 597987 w 1303698"/>
                  <a:gd name="connsiteY109" fmla="*/ 656796 h 1355913"/>
                  <a:gd name="connsiteX110" fmla="*/ 597437 w 1303698"/>
                  <a:gd name="connsiteY110" fmla="*/ 656796 h 1355913"/>
                  <a:gd name="connsiteX111" fmla="*/ 597437 w 1303698"/>
                  <a:gd name="connsiteY111" fmla="*/ 580949 h 1355913"/>
                  <a:gd name="connsiteX112" fmla="*/ 582597 w 1303698"/>
                  <a:gd name="connsiteY112" fmla="*/ 565559 h 1355913"/>
                  <a:gd name="connsiteX113" fmla="*/ 509498 w 1303698"/>
                  <a:gd name="connsiteY113" fmla="*/ 565559 h 1355913"/>
                  <a:gd name="connsiteX114" fmla="*/ 1099240 w 1303698"/>
                  <a:gd name="connsiteY114" fmla="*/ 0 h 1355913"/>
                  <a:gd name="connsiteX115" fmla="*/ 1179484 w 1303698"/>
                  <a:gd name="connsiteY115" fmla="*/ 0 h 1355913"/>
                  <a:gd name="connsiteX116" fmla="*/ 1216309 w 1303698"/>
                  <a:gd name="connsiteY116" fmla="*/ 756827 h 1355913"/>
                  <a:gd name="connsiteX117" fmla="*/ 1303698 w 1303698"/>
                  <a:gd name="connsiteY117" fmla="*/ 758476 h 1355913"/>
                  <a:gd name="connsiteX118" fmla="*/ 1301500 w 1303698"/>
                  <a:gd name="connsiteY118" fmla="*/ 1355913 h 1355913"/>
                  <a:gd name="connsiteX119" fmla="*/ 0 w 1303698"/>
                  <a:gd name="connsiteY119" fmla="*/ 1355913 h 1355913"/>
                  <a:gd name="connsiteX120" fmla="*/ 2199 w 1303698"/>
                  <a:gd name="connsiteY120" fmla="*/ 951942 h 1355913"/>
                  <a:gd name="connsiteX121" fmla="*/ 149497 w 1303698"/>
                  <a:gd name="connsiteY121" fmla="*/ 867850 h 1355913"/>
                  <a:gd name="connsiteX122" fmla="*/ 190719 w 1303698"/>
                  <a:gd name="connsiteY122" fmla="*/ 943698 h 1355913"/>
                  <a:gd name="connsiteX123" fmla="*/ 325925 w 1303698"/>
                  <a:gd name="connsiteY123" fmla="*/ 867300 h 1355913"/>
                  <a:gd name="connsiteX124" fmla="*/ 364398 w 1303698"/>
                  <a:gd name="connsiteY124" fmla="*/ 938751 h 1355913"/>
                  <a:gd name="connsiteX125" fmla="*/ 366047 w 1303698"/>
                  <a:gd name="connsiteY125" fmla="*/ 767270 h 1355913"/>
                  <a:gd name="connsiteX126" fmla="*/ 391879 w 1303698"/>
                  <a:gd name="connsiteY126" fmla="*/ 741987 h 1355913"/>
                  <a:gd name="connsiteX127" fmla="*/ 419910 w 1303698"/>
                  <a:gd name="connsiteY127" fmla="*/ 714506 h 1355913"/>
                  <a:gd name="connsiteX128" fmla="*/ 419910 w 1303698"/>
                  <a:gd name="connsiteY128" fmla="*/ 661193 h 1355913"/>
                  <a:gd name="connsiteX129" fmla="*/ 454536 w 1303698"/>
                  <a:gd name="connsiteY129" fmla="*/ 606231 h 1355913"/>
                  <a:gd name="connsiteX130" fmla="*/ 467727 w 1303698"/>
                  <a:gd name="connsiteY130" fmla="*/ 584796 h 1355913"/>
                  <a:gd name="connsiteX131" fmla="*/ 467177 w 1303698"/>
                  <a:gd name="connsiteY131" fmla="*/ 555116 h 1355913"/>
                  <a:gd name="connsiteX132" fmla="*/ 482017 w 1303698"/>
                  <a:gd name="connsiteY132" fmla="*/ 539178 h 1355913"/>
                  <a:gd name="connsiteX133" fmla="*/ 607330 w 1303698"/>
                  <a:gd name="connsiteY133" fmla="*/ 539178 h 1355913"/>
                  <a:gd name="connsiteX134" fmla="*/ 624368 w 1303698"/>
                  <a:gd name="connsiteY134" fmla="*/ 558414 h 1355913"/>
                  <a:gd name="connsiteX135" fmla="*/ 624368 w 1303698"/>
                  <a:gd name="connsiteY135" fmla="*/ 673834 h 1355913"/>
                  <a:gd name="connsiteX136" fmla="*/ 626017 w 1303698"/>
                  <a:gd name="connsiteY136" fmla="*/ 717254 h 1355913"/>
                  <a:gd name="connsiteX137" fmla="*/ 632063 w 1303698"/>
                  <a:gd name="connsiteY137" fmla="*/ 726598 h 1355913"/>
                  <a:gd name="connsiteX138" fmla="*/ 637010 w 1303698"/>
                  <a:gd name="connsiteY138" fmla="*/ 717804 h 1355913"/>
                  <a:gd name="connsiteX139" fmla="*/ 637010 w 1303698"/>
                  <a:gd name="connsiteY139" fmla="*/ 690873 h 1355913"/>
                  <a:gd name="connsiteX140" fmla="*/ 653498 w 1303698"/>
                  <a:gd name="connsiteY140" fmla="*/ 674384 h 1355913"/>
                  <a:gd name="connsiteX141" fmla="*/ 671086 w 1303698"/>
                  <a:gd name="connsiteY141" fmla="*/ 658445 h 1355913"/>
                  <a:gd name="connsiteX142" fmla="*/ 695819 w 1303698"/>
                  <a:gd name="connsiteY142" fmla="*/ 611727 h 1355913"/>
                  <a:gd name="connsiteX143" fmla="*/ 715056 w 1303698"/>
                  <a:gd name="connsiteY143" fmla="*/ 594140 h 1355913"/>
                  <a:gd name="connsiteX144" fmla="*/ 753529 w 1303698"/>
                  <a:gd name="connsiteY144" fmla="*/ 597987 h 1355913"/>
                  <a:gd name="connsiteX145" fmla="*/ 762323 w 1303698"/>
                  <a:gd name="connsiteY145" fmla="*/ 606231 h 1355913"/>
                  <a:gd name="connsiteX146" fmla="*/ 795850 w 1303698"/>
                  <a:gd name="connsiteY146" fmla="*/ 665590 h 1355913"/>
                  <a:gd name="connsiteX147" fmla="*/ 795850 w 1303698"/>
                  <a:gd name="connsiteY147" fmla="*/ 765071 h 1355913"/>
                  <a:gd name="connsiteX148" fmla="*/ 862903 w 1303698"/>
                  <a:gd name="connsiteY148" fmla="*/ 761773 h 1355913"/>
                  <a:gd name="connsiteX149" fmla="*/ 898079 w 1303698"/>
                  <a:gd name="connsiteY149" fmla="*/ 155543 h 1355913"/>
                  <a:gd name="connsiteX150" fmla="*/ 979973 w 1303698"/>
                  <a:gd name="connsiteY150" fmla="*/ 155543 h 1355913"/>
                  <a:gd name="connsiteX151" fmla="*/ 1016797 w 1303698"/>
                  <a:gd name="connsiteY151" fmla="*/ 759026 h 1355913"/>
                  <a:gd name="connsiteX152" fmla="*/ 1063515 w 1303698"/>
                  <a:gd name="connsiteY152" fmla="*/ 757376 h 1355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303698" h="1355913">
                    <a:moveTo>
                      <a:pt x="91855" y="1312553"/>
                    </a:moveTo>
                    <a:lnTo>
                      <a:pt x="91855" y="1330841"/>
                    </a:lnTo>
                    <a:lnTo>
                      <a:pt x="274735" y="1330841"/>
                    </a:lnTo>
                    <a:lnTo>
                      <a:pt x="274735" y="1312553"/>
                    </a:lnTo>
                    <a:close/>
                    <a:moveTo>
                      <a:pt x="91855" y="1284733"/>
                    </a:moveTo>
                    <a:lnTo>
                      <a:pt x="91855" y="1303021"/>
                    </a:lnTo>
                    <a:lnTo>
                      <a:pt x="274735" y="1303021"/>
                    </a:lnTo>
                    <a:lnTo>
                      <a:pt x="274735" y="1284733"/>
                    </a:lnTo>
                    <a:close/>
                    <a:moveTo>
                      <a:pt x="91855" y="1256914"/>
                    </a:moveTo>
                    <a:lnTo>
                      <a:pt x="91855" y="1275202"/>
                    </a:lnTo>
                    <a:lnTo>
                      <a:pt x="274735" y="1275202"/>
                    </a:lnTo>
                    <a:lnTo>
                      <a:pt x="274735" y="1256914"/>
                    </a:lnTo>
                    <a:close/>
                    <a:moveTo>
                      <a:pt x="91855" y="1229095"/>
                    </a:moveTo>
                    <a:lnTo>
                      <a:pt x="91855" y="1247383"/>
                    </a:lnTo>
                    <a:lnTo>
                      <a:pt x="274735" y="1247383"/>
                    </a:lnTo>
                    <a:lnTo>
                      <a:pt x="274735" y="1229095"/>
                    </a:lnTo>
                    <a:close/>
                    <a:moveTo>
                      <a:pt x="550507" y="1139433"/>
                    </a:moveTo>
                    <a:lnTo>
                      <a:pt x="550507" y="1176009"/>
                    </a:lnTo>
                    <a:lnTo>
                      <a:pt x="596469" y="1176009"/>
                    </a:lnTo>
                    <a:lnTo>
                      <a:pt x="596469" y="1139433"/>
                    </a:lnTo>
                    <a:close/>
                    <a:moveTo>
                      <a:pt x="474065" y="1139433"/>
                    </a:moveTo>
                    <a:lnTo>
                      <a:pt x="474065" y="1176009"/>
                    </a:lnTo>
                    <a:lnTo>
                      <a:pt x="520027" y="1176009"/>
                    </a:lnTo>
                    <a:lnTo>
                      <a:pt x="520027" y="1139433"/>
                    </a:lnTo>
                    <a:close/>
                    <a:moveTo>
                      <a:pt x="397623" y="1139433"/>
                    </a:moveTo>
                    <a:lnTo>
                      <a:pt x="397623" y="1176009"/>
                    </a:lnTo>
                    <a:lnTo>
                      <a:pt x="443585" y="1176009"/>
                    </a:lnTo>
                    <a:lnTo>
                      <a:pt x="443585" y="1139433"/>
                    </a:lnTo>
                    <a:close/>
                    <a:moveTo>
                      <a:pt x="321181" y="1139433"/>
                    </a:moveTo>
                    <a:lnTo>
                      <a:pt x="321181" y="1176009"/>
                    </a:lnTo>
                    <a:lnTo>
                      <a:pt x="367143" y="1176009"/>
                    </a:lnTo>
                    <a:lnTo>
                      <a:pt x="367143" y="1139433"/>
                    </a:lnTo>
                    <a:close/>
                    <a:moveTo>
                      <a:pt x="244739" y="1139433"/>
                    </a:moveTo>
                    <a:lnTo>
                      <a:pt x="244739" y="1176009"/>
                    </a:lnTo>
                    <a:lnTo>
                      <a:pt x="290701" y="1176009"/>
                    </a:lnTo>
                    <a:lnTo>
                      <a:pt x="290701" y="1139433"/>
                    </a:lnTo>
                    <a:close/>
                    <a:moveTo>
                      <a:pt x="168297" y="1139433"/>
                    </a:moveTo>
                    <a:lnTo>
                      <a:pt x="168297" y="1176009"/>
                    </a:lnTo>
                    <a:lnTo>
                      <a:pt x="214259" y="1176009"/>
                    </a:lnTo>
                    <a:lnTo>
                      <a:pt x="214259" y="1139433"/>
                    </a:lnTo>
                    <a:close/>
                    <a:moveTo>
                      <a:pt x="91855" y="1139433"/>
                    </a:moveTo>
                    <a:lnTo>
                      <a:pt x="91855" y="1176009"/>
                    </a:lnTo>
                    <a:lnTo>
                      <a:pt x="137817" y="1176009"/>
                    </a:lnTo>
                    <a:lnTo>
                      <a:pt x="137817" y="1139433"/>
                    </a:lnTo>
                    <a:close/>
                    <a:moveTo>
                      <a:pt x="550507" y="1066462"/>
                    </a:moveTo>
                    <a:lnTo>
                      <a:pt x="550507" y="1103038"/>
                    </a:lnTo>
                    <a:lnTo>
                      <a:pt x="596469" y="1103038"/>
                    </a:lnTo>
                    <a:lnTo>
                      <a:pt x="596469" y="1066462"/>
                    </a:lnTo>
                    <a:close/>
                    <a:moveTo>
                      <a:pt x="474065" y="1066462"/>
                    </a:moveTo>
                    <a:lnTo>
                      <a:pt x="474065" y="1103038"/>
                    </a:lnTo>
                    <a:lnTo>
                      <a:pt x="520027" y="1103038"/>
                    </a:lnTo>
                    <a:lnTo>
                      <a:pt x="520027" y="1066462"/>
                    </a:lnTo>
                    <a:close/>
                    <a:moveTo>
                      <a:pt x="397623" y="1066462"/>
                    </a:moveTo>
                    <a:lnTo>
                      <a:pt x="397623" y="1103038"/>
                    </a:lnTo>
                    <a:lnTo>
                      <a:pt x="443585" y="1103038"/>
                    </a:lnTo>
                    <a:lnTo>
                      <a:pt x="443585" y="1066462"/>
                    </a:lnTo>
                    <a:close/>
                    <a:moveTo>
                      <a:pt x="321181" y="1066462"/>
                    </a:moveTo>
                    <a:lnTo>
                      <a:pt x="321181" y="1103038"/>
                    </a:lnTo>
                    <a:lnTo>
                      <a:pt x="367143" y="1103038"/>
                    </a:lnTo>
                    <a:lnTo>
                      <a:pt x="367143" y="1066462"/>
                    </a:lnTo>
                    <a:close/>
                    <a:moveTo>
                      <a:pt x="244739" y="1066462"/>
                    </a:moveTo>
                    <a:lnTo>
                      <a:pt x="244739" y="1103038"/>
                    </a:lnTo>
                    <a:lnTo>
                      <a:pt x="290701" y="1103038"/>
                    </a:lnTo>
                    <a:lnTo>
                      <a:pt x="290701" y="1066462"/>
                    </a:lnTo>
                    <a:close/>
                    <a:moveTo>
                      <a:pt x="168297" y="1066462"/>
                    </a:moveTo>
                    <a:lnTo>
                      <a:pt x="168297" y="1103038"/>
                    </a:lnTo>
                    <a:lnTo>
                      <a:pt x="214259" y="1103038"/>
                    </a:lnTo>
                    <a:lnTo>
                      <a:pt x="214259" y="1066462"/>
                    </a:lnTo>
                    <a:close/>
                    <a:moveTo>
                      <a:pt x="91855" y="1066462"/>
                    </a:moveTo>
                    <a:lnTo>
                      <a:pt x="91855" y="1103038"/>
                    </a:lnTo>
                    <a:lnTo>
                      <a:pt x="137817" y="1103038"/>
                    </a:lnTo>
                    <a:lnTo>
                      <a:pt x="137817" y="1066462"/>
                    </a:lnTo>
                    <a:close/>
                    <a:moveTo>
                      <a:pt x="406719" y="768369"/>
                    </a:moveTo>
                    <a:cubicBezTo>
                      <a:pt x="397376" y="768369"/>
                      <a:pt x="392429" y="770567"/>
                      <a:pt x="392429" y="781560"/>
                    </a:cubicBezTo>
                    <a:cubicBezTo>
                      <a:pt x="392979" y="834873"/>
                      <a:pt x="392979" y="888736"/>
                      <a:pt x="391879" y="942049"/>
                    </a:cubicBezTo>
                    <a:cubicBezTo>
                      <a:pt x="391879" y="951942"/>
                      <a:pt x="395177" y="956339"/>
                      <a:pt x="405620" y="956339"/>
                    </a:cubicBezTo>
                    <a:cubicBezTo>
                      <a:pt x="416063" y="956339"/>
                      <a:pt x="419360" y="952492"/>
                      <a:pt x="419360" y="942049"/>
                    </a:cubicBezTo>
                    <a:cubicBezTo>
                      <a:pt x="418811" y="915667"/>
                      <a:pt x="419360" y="889835"/>
                      <a:pt x="419360" y="863453"/>
                    </a:cubicBezTo>
                    <a:cubicBezTo>
                      <a:pt x="419360" y="836522"/>
                      <a:pt x="418811" y="809041"/>
                      <a:pt x="419360" y="782110"/>
                    </a:cubicBezTo>
                    <a:cubicBezTo>
                      <a:pt x="419360" y="772766"/>
                      <a:pt x="417162" y="768369"/>
                      <a:pt x="406719" y="768369"/>
                    </a:cubicBezTo>
                    <a:close/>
                    <a:moveTo>
                      <a:pt x="555116" y="723300"/>
                    </a:moveTo>
                    <a:cubicBezTo>
                      <a:pt x="546872" y="723300"/>
                      <a:pt x="544674" y="727697"/>
                      <a:pt x="544674" y="734842"/>
                    </a:cubicBezTo>
                    <a:cubicBezTo>
                      <a:pt x="544674" y="804644"/>
                      <a:pt x="544674" y="874446"/>
                      <a:pt x="545223" y="944797"/>
                    </a:cubicBezTo>
                    <a:cubicBezTo>
                      <a:pt x="544674" y="953041"/>
                      <a:pt x="548521" y="956339"/>
                      <a:pt x="556765" y="956339"/>
                    </a:cubicBezTo>
                    <a:cubicBezTo>
                      <a:pt x="571056" y="955789"/>
                      <a:pt x="585895" y="955789"/>
                      <a:pt x="600185" y="956339"/>
                    </a:cubicBezTo>
                    <a:cubicBezTo>
                      <a:pt x="611177" y="956889"/>
                      <a:pt x="615025" y="952492"/>
                      <a:pt x="615025" y="941499"/>
                    </a:cubicBezTo>
                    <a:cubicBezTo>
                      <a:pt x="614475" y="916217"/>
                      <a:pt x="615025" y="891484"/>
                      <a:pt x="615025" y="866751"/>
                    </a:cubicBezTo>
                    <a:cubicBezTo>
                      <a:pt x="615025" y="861255"/>
                      <a:pt x="613926" y="853010"/>
                      <a:pt x="621071" y="853010"/>
                    </a:cubicBezTo>
                    <a:cubicBezTo>
                      <a:pt x="640857" y="853010"/>
                      <a:pt x="637010" y="839270"/>
                      <a:pt x="637559" y="827728"/>
                    </a:cubicBezTo>
                    <a:cubicBezTo>
                      <a:pt x="637559" y="818934"/>
                      <a:pt x="633712" y="816735"/>
                      <a:pt x="625468" y="816735"/>
                    </a:cubicBezTo>
                    <a:cubicBezTo>
                      <a:pt x="612277" y="816735"/>
                      <a:pt x="599086" y="816186"/>
                      <a:pt x="585895" y="816735"/>
                    </a:cubicBezTo>
                    <a:cubicBezTo>
                      <a:pt x="572704" y="817285"/>
                      <a:pt x="567208" y="811239"/>
                      <a:pt x="567208" y="798598"/>
                    </a:cubicBezTo>
                    <a:cubicBezTo>
                      <a:pt x="567208" y="788705"/>
                      <a:pt x="567208" y="778262"/>
                      <a:pt x="567208" y="767819"/>
                    </a:cubicBezTo>
                    <a:cubicBezTo>
                      <a:pt x="566659" y="767819"/>
                      <a:pt x="566659" y="767819"/>
                      <a:pt x="566659" y="767819"/>
                    </a:cubicBezTo>
                    <a:cubicBezTo>
                      <a:pt x="566659" y="756827"/>
                      <a:pt x="566659" y="746384"/>
                      <a:pt x="566659" y="735392"/>
                    </a:cubicBezTo>
                    <a:cubicBezTo>
                      <a:pt x="566659" y="727148"/>
                      <a:pt x="563910" y="723300"/>
                      <a:pt x="555116" y="723300"/>
                    </a:cubicBezTo>
                    <a:close/>
                    <a:moveTo>
                      <a:pt x="509498" y="565559"/>
                    </a:moveTo>
                    <a:cubicBezTo>
                      <a:pt x="503452" y="565559"/>
                      <a:pt x="495208" y="563910"/>
                      <a:pt x="495208" y="572704"/>
                    </a:cubicBezTo>
                    <a:cubicBezTo>
                      <a:pt x="495208" y="582597"/>
                      <a:pt x="488063" y="595239"/>
                      <a:pt x="502353" y="601284"/>
                    </a:cubicBezTo>
                    <a:cubicBezTo>
                      <a:pt x="534781" y="615025"/>
                      <a:pt x="546322" y="640857"/>
                      <a:pt x="545223" y="674384"/>
                    </a:cubicBezTo>
                    <a:cubicBezTo>
                      <a:pt x="544674" y="705712"/>
                      <a:pt x="543025" y="702964"/>
                      <a:pt x="571605" y="702964"/>
                    </a:cubicBezTo>
                    <a:cubicBezTo>
                      <a:pt x="574353" y="702964"/>
                      <a:pt x="576552" y="702964"/>
                      <a:pt x="578750" y="703514"/>
                    </a:cubicBezTo>
                    <a:cubicBezTo>
                      <a:pt x="584796" y="704613"/>
                      <a:pt x="589193" y="706262"/>
                      <a:pt x="588643" y="715056"/>
                    </a:cubicBezTo>
                    <a:cubicBezTo>
                      <a:pt x="586994" y="732644"/>
                      <a:pt x="588093" y="749682"/>
                      <a:pt x="588093" y="767270"/>
                    </a:cubicBezTo>
                    <a:cubicBezTo>
                      <a:pt x="588093" y="793651"/>
                      <a:pt x="588093" y="793651"/>
                      <a:pt x="613376" y="794751"/>
                    </a:cubicBezTo>
                    <a:cubicBezTo>
                      <a:pt x="615025" y="794751"/>
                      <a:pt x="616124" y="795300"/>
                      <a:pt x="617773" y="795300"/>
                    </a:cubicBezTo>
                    <a:cubicBezTo>
                      <a:pt x="627117" y="795850"/>
                      <a:pt x="637010" y="799148"/>
                      <a:pt x="637559" y="783758"/>
                    </a:cubicBezTo>
                    <a:cubicBezTo>
                      <a:pt x="638658" y="756827"/>
                      <a:pt x="638658" y="755178"/>
                      <a:pt x="620521" y="754629"/>
                    </a:cubicBezTo>
                    <a:cubicBezTo>
                      <a:pt x="602384" y="753529"/>
                      <a:pt x="597987" y="749682"/>
                      <a:pt x="597987" y="731545"/>
                    </a:cubicBezTo>
                    <a:cubicBezTo>
                      <a:pt x="597987" y="706262"/>
                      <a:pt x="597987" y="681529"/>
                      <a:pt x="597987" y="656796"/>
                    </a:cubicBezTo>
                    <a:cubicBezTo>
                      <a:pt x="597437" y="656796"/>
                      <a:pt x="597437" y="656796"/>
                      <a:pt x="597437" y="656796"/>
                    </a:cubicBezTo>
                    <a:cubicBezTo>
                      <a:pt x="597437" y="631514"/>
                      <a:pt x="596887" y="606231"/>
                      <a:pt x="597437" y="580949"/>
                    </a:cubicBezTo>
                    <a:cubicBezTo>
                      <a:pt x="597987" y="569956"/>
                      <a:pt x="594689" y="565009"/>
                      <a:pt x="582597" y="565559"/>
                    </a:cubicBezTo>
                    <a:cubicBezTo>
                      <a:pt x="558414" y="566109"/>
                      <a:pt x="533681" y="565559"/>
                      <a:pt x="509498" y="565559"/>
                    </a:cubicBezTo>
                    <a:close/>
                    <a:moveTo>
                      <a:pt x="1099240" y="0"/>
                    </a:moveTo>
                    <a:lnTo>
                      <a:pt x="1179484" y="0"/>
                    </a:lnTo>
                    <a:lnTo>
                      <a:pt x="1216309" y="756827"/>
                    </a:lnTo>
                    <a:lnTo>
                      <a:pt x="1303698" y="758476"/>
                    </a:lnTo>
                    <a:lnTo>
                      <a:pt x="1301500" y="1355913"/>
                    </a:lnTo>
                    <a:lnTo>
                      <a:pt x="0" y="1355913"/>
                    </a:lnTo>
                    <a:lnTo>
                      <a:pt x="2199" y="951942"/>
                    </a:lnTo>
                    <a:lnTo>
                      <a:pt x="149497" y="867850"/>
                    </a:lnTo>
                    <a:lnTo>
                      <a:pt x="190719" y="943698"/>
                    </a:lnTo>
                    <a:lnTo>
                      <a:pt x="325925" y="867300"/>
                    </a:lnTo>
                    <a:lnTo>
                      <a:pt x="364398" y="938751"/>
                    </a:lnTo>
                    <a:cubicBezTo>
                      <a:pt x="364398" y="881591"/>
                      <a:pt x="365498" y="824430"/>
                      <a:pt x="366047" y="767270"/>
                    </a:cubicBezTo>
                    <a:cubicBezTo>
                      <a:pt x="366047" y="743636"/>
                      <a:pt x="367696" y="741987"/>
                      <a:pt x="391879" y="741987"/>
                    </a:cubicBezTo>
                    <a:cubicBezTo>
                      <a:pt x="423208" y="741987"/>
                      <a:pt x="419910" y="745835"/>
                      <a:pt x="419910" y="714506"/>
                    </a:cubicBezTo>
                    <a:cubicBezTo>
                      <a:pt x="419910" y="696918"/>
                      <a:pt x="419910" y="678781"/>
                      <a:pt x="419910" y="661193"/>
                    </a:cubicBezTo>
                    <a:cubicBezTo>
                      <a:pt x="420460" y="635911"/>
                      <a:pt x="431452" y="616674"/>
                      <a:pt x="454536" y="606231"/>
                    </a:cubicBezTo>
                    <a:cubicBezTo>
                      <a:pt x="464979" y="601834"/>
                      <a:pt x="468826" y="595788"/>
                      <a:pt x="467727" y="584796"/>
                    </a:cubicBezTo>
                    <a:cubicBezTo>
                      <a:pt x="466628" y="574903"/>
                      <a:pt x="467177" y="565009"/>
                      <a:pt x="467177" y="555116"/>
                    </a:cubicBezTo>
                    <a:cubicBezTo>
                      <a:pt x="466628" y="544674"/>
                      <a:pt x="471574" y="539178"/>
                      <a:pt x="482017" y="539178"/>
                    </a:cubicBezTo>
                    <a:cubicBezTo>
                      <a:pt x="523788" y="539178"/>
                      <a:pt x="565559" y="539178"/>
                      <a:pt x="607330" y="539178"/>
                    </a:cubicBezTo>
                    <a:cubicBezTo>
                      <a:pt x="620521" y="539178"/>
                      <a:pt x="624368" y="546872"/>
                      <a:pt x="624368" y="558414"/>
                    </a:cubicBezTo>
                    <a:cubicBezTo>
                      <a:pt x="623819" y="596887"/>
                      <a:pt x="623819" y="635361"/>
                      <a:pt x="624368" y="673834"/>
                    </a:cubicBezTo>
                    <a:cubicBezTo>
                      <a:pt x="624368" y="688124"/>
                      <a:pt x="625468" y="702964"/>
                      <a:pt x="626017" y="717254"/>
                    </a:cubicBezTo>
                    <a:cubicBezTo>
                      <a:pt x="626017" y="721651"/>
                      <a:pt x="626017" y="727148"/>
                      <a:pt x="632063" y="726598"/>
                    </a:cubicBezTo>
                    <a:cubicBezTo>
                      <a:pt x="637559" y="726048"/>
                      <a:pt x="637010" y="721651"/>
                      <a:pt x="637010" y="717804"/>
                    </a:cubicBezTo>
                    <a:cubicBezTo>
                      <a:pt x="637010" y="708461"/>
                      <a:pt x="637559" y="699667"/>
                      <a:pt x="637010" y="690873"/>
                    </a:cubicBezTo>
                    <a:cubicBezTo>
                      <a:pt x="636460" y="679330"/>
                      <a:pt x="641407" y="672735"/>
                      <a:pt x="653498" y="674384"/>
                    </a:cubicBezTo>
                    <a:cubicBezTo>
                      <a:pt x="665590" y="676033"/>
                      <a:pt x="671086" y="672186"/>
                      <a:pt x="671086" y="658445"/>
                    </a:cubicBezTo>
                    <a:cubicBezTo>
                      <a:pt x="671086" y="639208"/>
                      <a:pt x="680430" y="623819"/>
                      <a:pt x="695819" y="611727"/>
                    </a:cubicBezTo>
                    <a:cubicBezTo>
                      <a:pt x="702414" y="606231"/>
                      <a:pt x="710109" y="602933"/>
                      <a:pt x="715056" y="594140"/>
                    </a:cubicBezTo>
                    <a:cubicBezTo>
                      <a:pt x="720002" y="585346"/>
                      <a:pt x="748582" y="588643"/>
                      <a:pt x="753529" y="597987"/>
                    </a:cubicBezTo>
                    <a:cubicBezTo>
                      <a:pt x="755728" y="601834"/>
                      <a:pt x="758476" y="604033"/>
                      <a:pt x="762323" y="606231"/>
                    </a:cubicBezTo>
                    <a:cubicBezTo>
                      <a:pt x="785407" y="619422"/>
                      <a:pt x="795850" y="639758"/>
                      <a:pt x="795850" y="665590"/>
                    </a:cubicBezTo>
                    <a:cubicBezTo>
                      <a:pt x="795850" y="698567"/>
                      <a:pt x="795850" y="732094"/>
                      <a:pt x="795850" y="765071"/>
                    </a:cubicBezTo>
                    <a:lnTo>
                      <a:pt x="862903" y="761773"/>
                    </a:lnTo>
                    <a:lnTo>
                      <a:pt x="898079" y="155543"/>
                    </a:lnTo>
                    <a:lnTo>
                      <a:pt x="979973" y="155543"/>
                    </a:lnTo>
                    <a:lnTo>
                      <a:pt x="1016797" y="759026"/>
                    </a:lnTo>
                    <a:lnTo>
                      <a:pt x="1063515" y="757376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6E19D0E-9B4A-4456-A49F-EF8E2ACEAD93}"/>
                </a:ext>
              </a:extLst>
            </p:cNvPr>
            <p:cNvGrpSpPr/>
            <p:nvPr/>
          </p:nvGrpSpPr>
          <p:grpSpPr>
            <a:xfrm>
              <a:off x="7805082" y="2098350"/>
              <a:ext cx="556482" cy="555410"/>
              <a:chOff x="7167947" y="1624190"/>
              <a:chExt cx="2677920" cy="2672764"/>
            </a:xfrm>
            <a:solidFill>
              <a:schemeClr val="accent6"/>
            </a:solidFill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D964DF17-7F86-4938-94AE-186FD60E7104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0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6DBA38F7-B2A4-43C1-9197-40C391E9BBF2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7E9F9A3-41FF-4E8D-BC50-55362F20C346}"/>
              </a:ext>
            </a:extLst>
          </p:cNvPr>
          <p:cNvSpPr txBox="1"/>
          <p:nvPr/>
        </p:nvSpPr>
        <p:spPr>
          <a:xfrm>
            <a:off x="3934530" y="3377289"/>
            <a:ext cx="433136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b="1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142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Box 139">
            <a:extLst>
              <a:ext uri="{FF2B5EF4-FFF2-40B4-BE49-F238E27FC236}">
                <a16:creationId xmlns:a16="http://schemas.microsoft.com/office/drawing/2014/main" id="{13623931-15D2-4834-8280-54ACC1445BD1}"/>
              </a:ext>
            </a:extLst>
          </p:cNvPr>
          <p:cNvSpPr txBox="1"/>
          <p:nvPr/>
        </p:nvSpPr>
        <p:spPr>
          <a:xfrm>
            <a:off x="4864662" y="391514"/>
            <a:ext cx="660343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accent2"/>
                </a:solidFill>
                <a:cs typeface="Arial" pitchFamily="34" charset="0"/>
              </a:rPr>
              <a:t>TOC</a:t>
            </a:r>
            <a:endParaRPr lang="ko-KR" altLang="en-US" sz="5400" b="1" dirty="0">
              <a:solidFill>
                <a:schemeClr val="accent6"/>
              </a:solidFill>
              <a:cs typeface="Arial" pitchFamily="34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C8905E8-278A-4BD2-B75B-0CAAFBDB26F1}"/>
              </a:ext>
            </a:extLst>
          </p:cNvPr>
          <p:cNvSpPr txBox="1"/>
          <p:nvPr/>
        </p:nvSpPr>
        <p:spPr>
          <a:xfrm>
            <a:off x="4660065" y="1831724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BEEEB66-0819-4EF7-B983-0AFE673F7D27}"/>
              </a:ext>
            </a:extLst>
          </p:cNvPr>
          <p:cNvSpPr txBox="1"/>
          <p:nvPr/>
        </p:nvSpPr>
        <p:spPr>
          <a:xfrm>
            <a:off x="5730920" y="1943402"/>
            <a:ext cx="5737181" cy="432792"/>
          </a:xfrm>
          <a:prstGeom prst="roundRect">
            <a:avLst>
              <a:gd name="adj" fmla="val 50000"/>
            </a:avLst>
          </a:prstGeom>
          <a:solidFill>
            <a:srgbClr val="FBA200"/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Team members information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4E08AEC-260E-4620-A344-02DA4D7253FC}"/>
              </a:ext>
            </a:extLst>
          </p:cNvPr>
          <p:cNvSpPr txBox="1"/>
          <p:nvPr/>
        </p:nvSpPr>
        <p:spPr>
          <a:xfrm>
            <a:off x="4660065" y="2501973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63675F2-9A72-4B96-9291-9F0BED2AF5D7}"/>
              </a:ext>
            </a:extLst>
          </p:cNvPr>
          <p:cNvSpPr txBox="1"/>
          <p:nvPr/>
        </p:nvSpPr>
        <p:spPr>
          <a:xfrm>
            <a:off x="5730920" y="2613651"/>
            <a:ext cx="5737181" cy="4327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Title &amp; Brief description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DC92E20-0B25-47A5-9ABF-8CBCF8F31CF5}"/>
              </a:ext>
            </a:extLst>
          </p:cNvPr>
          <p:cNvSpPr txBox="1"/>
          <p:nvPr/>
        </p:nvSpPr>
        <p:spPr>
          <a:xfrm>
            <a:off x="4660065" y="3172222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B2A0BE8-4E1C-478F-AE7B-D913C667D3CA}"/>
              </a:ext>
            </a:extLst>
          </p:cNvPr>
          <p:cNvSpPr txBox="1"/>
          <p:nvPr/>
        </p:nvSpPr>
        <p:spPr>
          <a:xfrm>
            <a:off x="5730920" y="3283900"/>
            <a:ext cx="5737181" cy="43279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&amp; Key features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775E27B-4D35-43D7-8422-85D445BDB7E1}"/>
              </a:ext>
            </a:extLst>
          </p:cNvPr>
          <p:cNvSpPr txBox="1"/>
          <p:nvPr/>
        </p:nvSpPr>
        <p:spPr>
          <a:xfrm>
            <a:off x="4660065" y="3842471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4AE23BF-9144-41BB-82CF-6D901195B783}"/>
              </a:ext>
            </a:extLst>
          </p:cNvPr>
          <p:cNvSpPr txBox="1"/>
          <p:nvPr/>
        </p:nvSpPr>
        <p:spPr>
          <a:xfrm>
            <a:off x="5730920" y="3954149"/>
            <a:ext cx="5737181" cy="43279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Required technologies for implementation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1A7CC95-29B6-44CB-A040-C20EA5955CD3}"/>
              </a:ext>
            </a:extLst>
          </p:cNvPr>
          <p:cNvSpPr txBox="1"/>
          <p:nvPr/>
        </p:nvSpPr>
        <p:spPr>
          <a:xfrm>
            <a:off x="5730920" y="4624398"/>
            <a:ext cx="5737181" cy="43279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Division of task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383F395-2476-472D-AEC6-6AE7E9F1E753}"/>
              </a:ext>
            </a:extLst>
          </p:cNvPr>
          <p:cNvSpPr txBox="1"/>
          <p:nvPr/>
        </p:nvSpPr>
        <p:spPr>
          <a:xfrm>
            <a:off x="5730920" y="5294647"/>
            <a:ext cx="5737181" cy="4327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Timeline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B2AE2F2-09E3-4ACA-8F81-EBBE512C9E0F}"/>
              </a:ext>
            </a:extLst>
          </p:cNvPr>
          <p:cNvSpPr txBox="1"/>
          <p:nvPr/>
        </p:nvSpPr>
        <p:spPr>
          <a:xfrm>
            <a:off x="4660065" y="4512720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05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92D3D80-8ADA-4C46-A9D4-1B3F206BA8F5}"/>
              </a:ext>
            </a:extLst>
          </p:cNvPr>
          <p:cNvSpPr txBox="1"/>
          <p:nvPr/>
        </p:nvSpPr>
        <p:spPr>
          <a:xfrm>
            <a:off x="4660065" y="5182969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06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7864A20-E402-461C-A9E3-0756B7CEB0E1}"/>
              </a:ext>
            </a:extLst>
          </p:cNvPr>
          <p:cNvSpPr/>
          <p:nvPr/>
        </p:nvSpPr>
        <p:spPr>
          <a:xfrm>
            <a:off x="98256" y="5829300"/>
            <a:ext cx="3700021" cy="870438"/>
          </a:xfrm>
          <a:prstGeom prst="rect">
            <a:avLst/>
          </a:prstGeom>
          <a:solidFill>
            <a:srgbClr val="2C2F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2E58B79-7136-47B3-8CF7-DEE3A3A2F9DC}"/>
              </a:ext>
            </a:extLst>
          </p:cNvPr>
          <p:cNvSpPr/>
          <p:nvPr/>
        </p:nvSpPr>
        <p:spPr>
          <a:xfrm>
            <a:off x="2067876" y="5383871"/>
            <a:ext cx="958096" cy="870438"/>
          </a:xfrm>
          <a:prstGeom prst="rect">
            <a:avLst/>
          </a:prstGeom>
          <a:solidFill>
            <a:srgbClr val="2C2F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86CEC952-5243-45E6-B5F3-1195D2E66E6A}"/>
              </a:ext>
            </a:extLst>
          </p:cNvPr>
          <p:cNvSpPr/>
          <p:nvPr/>
        </p:nvSpPr>
        <p:spPr>
          <a:xfrm>
            <a:off x="2051976" y="5187462"/>
            <a:ext cx="576924" cy="402059"/>
          </a:xfrm>
          <a:prstGeom prst="rect">
            <a:avLst/>
          </a:prstGeom>
          <a:solidFill>
            <a:srgbClr val="2C2F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102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">
            <a:extLst>
              <a:ext uri="{FF2B5EF4-FFF2-40B4-BE49-F238E27FC236}">
                <a16:creationId xmlns:a16="http://schemas.microsoft.com/office/drawing/2014/main" id="{3140CAAF-B1B5-4CAB-89F5-755F4828BC24}"/>
              </a:ext>
            </a:extLst>
          </p:cNvPr>
          <p:cNvSpPr/>
          <p:nvPr/>
        </p:nvSpPr>
        <p:spPr>
          <a:xfrm>
            <a:off x="0" y="2539949"/>
            <a:ext cx="12192000" cy="696184"/>
          </a:xfrm>
          <a:prstGeom prst="rect">
            <a:avLst/>
          </a:prstGeom>
          <a:solidFill>
            <a:srgbClr val="07A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A398"/>
              </a:solidFill>
            </a:endParaRPr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B39841D1-0E5F-4676-B1FC-188339B153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0711" y="4441245"/>
            <a:ext cx="2416755" cy="2416755"/>
          </a:xfrm>
          <a:prstGeom prst="rect">
            <a:avLst/>
          </a:prstGeom>
        </p:spPr>
      </p:pic>
      <p:pic>
        <p:nvPicPr>
          <p:cNvPr id="5" name="그래픽 4">
            <a:extLst>
              <a:ext uri="{FF2B5EF4-FFF2-40B4-BE49-F238E27FC236}">
                <a16:creationId xmlns:a16="http://schemas.microsoft.com/office/drawing/2014/main" id="{24F0757F-6075-47BB-B9B6-D6DA87BDE6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87321" y="4481511"/>
            <a:ext cx="2376489" cy="2376489"/>
          </a:xfrm>
          <a:prstGeom prst="rect">
            <a:avLst/>
          </a:prstGeom>
        </p:spPr>
      </p:pic>
      <p:pic>
        <p:nvPicPr>
          <p:cNvPr id="6" name="그래픽 5">
            <a:extLst>
              <a:ext uri="{FF2B5EF4-FFF2-40B4-BE49-F238E27FC236}">
                <a16:creationId xmlns:a16="http://schemas.microsoft.com/office/drawing/2014/main" id="{E1500091-3CD9-485E-A8D8-8AD6AA182E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61238" y="4362562"/>
            <a:ext cx="2495438" cy="2495438"/>
          </a:xfrm>
          <a:prstGeom prst="rect">
            <a:avLst/>
          </a:prstGeom>
        </p:spPr>
      </p:pic>
      <p:pic>
        <p:nvPicPr>
          <p:cNvPr id="7" name="그래픽 6">
            <a:extLst>
              <a:ext uri="{FF2B5EF4-FFF2-40B4-BE49-F238E27FC236}">
                <a16:creationId xmlns:a16="http://schemas.microsoft.com/office/drawing/2014/main" id="{D48FBC48-E475-4AAF-BD23-44BDB173C8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616479" y="4481511"/>
            <a:ext cx="2377462" cy="2377462"/>
          </a:xfrm>
          <a:prstGeom prst="rect">
            <a:avLst/>
          </a:prstGeom>
        </p:spPr>
      </p:pic>
      <p:sp>
        <p:nvSpPr>
          <p:cNvPr id="2" name="말풍선: 모서리가 둥근 사각형 1">
            <a:extLst>
              <a:ext uri="{FF2B5EF4-FFF2-40B4-BE49-F238E27FC236}">
                <a16:creationId xmlns:a16="http://schemas.microsoft.com/office/drawing/2014/main" id="{F87135FE-1B37-4726-B892-1E76516A88A3}"/>
              </a:ext>
            </a:extLst>
          </p:cNvPr>
          <p:cNvSpPr/>
          <p:nvPr/>
        </p:nvSpPr>
        <p:spPr>
          <a:xfrm>
            <a:off x="175759" y="1842331"/>
            <a:ext cx="2769334" cy="2126332"/>
          </a:xfrm>
          <a:prstGeom prst="wedgeRoundRectCallout">
            <a:avLst>
              <a:gd name="adj1" fmla="val -8020"/>
              <a:gd name="adj2" fmla="val 66351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2" name="말풍선: 모서리가 둥근 사각형 21">
            <a:extLst>
              <a:ext uri="{FF2B5EF4-FFF2-40B4-BE49-F238E27FC236}">
                <a16:creationId xmlns:a16="http://schemas.microsoft.com/office/drawing/2014/main" id="{25601281-1929-4217-98CE-3B435757DDAF}"/>
              </a:ext>
            </a:extLst>
          </p:cNvPr>
          <p:cNvSpPr/>
          <p:nvPr/>
        </p:nvSpPr>
        <p:spPr>
          <a:xfrm>
            <a:off x="3217650" y="1870985"/>
            <a:ext cx="2769334" cy="2126332"/>
          </a:xfrm>
          <a:prstGeom prst="wedgeRoundRectCallout">
            <a:avLst>
              <a:gd name="adj1" fmla="val -9005"/>
              <a:gd name="adj2" fmla="val 62501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3" name="말풍선: 모서리가 둥근 사각형 22">
            <a:extLst>
              <a:ext uri="{FF2B5EF4-FFF2-40B4-BE49-F238E27FC236}">
                <a16:creationId xmlns:a16="http://schemas.microsoft.com/office/drawing/2014/main" id="{D7E66218-A78B-415B-A7B3-4C5FA87A8385}"/>
              </a:ext>
            </a:extLst>
          </p:cNvPr>
          <p:cNvSpPr/>
          <p:nvPr/>
        </p:nvSpPr>
        <p:spPr>
          <a:xfrm>
            <a:off x="6259541" y="1870985"/>
            <a:ext cx="2769334" cy="2126332"/>
          </a:xfrm>
          <a:prstGeom prst="wedgeRoundRectCallout">
            <a:avLst>
              <a:gd name="adj1" fmla="val -7034"/>
              <a:gd name="adj2" fmla="val 63142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말풍선: 모서리가 둥근 사각형 23">
            <a:extLst>
              <a:ext uri="{FF2B5EF4-FFF2-40B4-BE49-F238E27FC236}">
                <a16:creationId xmlns:a16="http://schemas.microsoft.com/office/drawing/2014/main" id="{03460B62-C571-4F14-8D63-44684828370F}"/>
              </a:ext>
            </a:extLst>
          </p:cNvPr>
          <p:cNvSpPr/>
          <p:nvPr/>
        </p:nvSpPr>
        <p:spPr>
          <a:xfrm>
            <a:off x="9301432" y="1870985"/>
            <a:ext cx="2769334" cy="2126332"/>
          </a:xfrm>
          <a:prstGeom prst="wedgeRoundRectCallout">
            <a:avLst>
              <a:gd name="adj1" fmla="val -11469"/>
              <a:gd name="adj2" fmla="val 63784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D84D8A0-CBA2-43FF-8DC2-5FE26CE25FFE}"/>
              </a:ext>
            </a:extLst>
          </p:cNvPr>
          <p:cNvSpPr/>
          <p:nvPr/>
        </p:nvSpPr>
        <p:spPr>
          <a:xfrm>
            <a:off x="384699" y="1809978"/>
            <a:ext cx="259304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ko-KR" b="1" dirty="0">
                <a:latin typeface="+mn-ea"/>
              </a:rPr>
            </a:br>
            <a:r>
              <a:rPr lang="en-US" altLang="ko-KR" b="1" dirty="0">
                <a:latin typeface="+mn-ea"/>
              </a:rPr>
              <a:t>E-mail : </a:t>
            </a:r>
          </a:p>
          <a:p>
            <a:r>
              <a:rPr lang="en-US" altLang="ko-KR" b="1" dirty="0">
                <a:latin typeface="+mn-ea"/>
              </a:rPr>
              <a:t>2jyoons@</a:t>
            </a:r>
          </a:p>
          <a:p>
            <a:r>
              <a:rPr lang="en-US" altLang="ko-KR" b="1" dirty="0">
                <a:latin typeface="+mn-ea"/>
              </a:rPr>
              <a:t>naver.com</a:t>
            </a:r>
          </a:p>
          <a:p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Student number : </a:t>
            </a:r>
          </a:p>
          <a:p>
            <a:r>
              <a:rPr lang="en-US" altLang="ko-KR" b="1" dirty="0">
                <a:latin typeface="+mn-ea"/>
              </a:rPr>
              <a:t>201532749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A3B0817-EFDB-4243-A6E4-01F514C98349}"/>
              </a:ext>
            </a:extLst>
          </p:cNvPr>
          <p:cNvSpPr/>
          <p:nvPr/>
        </p:nvSpPr>
        <p:spPr>
          <a:xfrm>
            <a:off x="615757" y="1095601"/>
            <a:ext cx="2593045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ko-KR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2000" b="1" dirty="0">
                <a:solidFill>
                  <a:srgbClr val="222222"/>
                </a:solidFill>
                <a:latin typeface="+mn-ea"/>
              </a:rPr>
              <a:t>Lee Jae Yoon</a:t>
            </a:r>
            <a:endParaRPr lang="ko-KR" altLang="en-US" b="1" dirty="0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C4AD22-DDDF-432A-8FC9-0E40C8497180}"/>
              </a:ext>
            </a:extLst>
          </p:cNvPr>
          <p:cNvSpPr/>
          <p:nvPr/>
        </p:nvSpPr>
        <p:spPr>
          <a:xfrm>
            <a:off x="3687321" y="1095914"/>
            <a:ext cx="25930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b="1" dirty="0">
                <a:latin typeface="+mn-ea"/>
              </a:rPr>
              <a:t>Oh </a:t>
            </a:r>
            <a:r>
              <a:rPr lang="en-US" altLang="ko-KR" sz="2000" b="1" dirty="0" err="1">
                <a:latin typeface="+mn-ea"/>
              </a:rPr>
              <a:t>Seong</a:t>
            </a:r>
            <a:r>
              <a:rPr lang="en-US" altLang="ko-KR" sz="2000" b="1" dirty="0">
                <a:latin typeface="+mn-ea"/>
              </a:rPr>
              <a:t> won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17B92BB-2029-4A49-8226-470A3370B39D}"/>
              </a:ext>
            </a:extLst>
          </p:cNvPr>
          <p:cNvSpPr/>
          <p:nvPr/>
        </p:nvSpPr>
        <p:spPr>
          <a:xfrm>
            <a:off x="6758885" y="1095601"/>
            <a:ext cx="25930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ko-KR" sz="2000" b="1" dirty="0">
                <a:latin typeface="+mj-ea"/>
                <a:ea typeface="+mj-ea"/>
              </a:rPr>
            </a:br>
            <a:r>
              <a:rPr lang="en-US" altLang="ko-KR" sz="2000" b="1" dirty="0">
                <a:solidFill>
                  <a:srgbClr val="222222"/>
                </a:solidFill>
                <a:latin typeface="+mj-ea"/>
                <a:ea typeface="+mj-ea"/>
              </a:rPr>
              <a:t>Lee Sung Min</a:t>
            </a:r>
            <a:endParaRPr lang="ko-KR" altLang="en-US" sz="2000" b="1" dirty="0">
              <a:latin typeface="+mj-ea"/>
              <a:ea typeface="+mj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E588CD4-B9D1-4501-86FA-244E76FA940A}"/>
              </a:ext>
            </a:extLst>
          </p:cNvPr>
          <p:cNvSpPr/>
          <p:nvPr/>
        </p:nvSpPr>
        <p:spPr>
          <a:xfrm>
            <a:off x="9830449" y="1144739"/>
            <a:ext cx="25930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ko-KR" sz="2000" b="1" dirty="0">
                <a:latin typeface="+mj-ea"/>
                <a:ea typeface="+mj-ea"/>
              </a:rPr>
            </a:br>
            <a:r>
              <a:rPr lang="en-US" altLang="ko-KR" sz="2000" b="1" dirty="0">
                <a:solidFill>
                  <a:srgbClr val="222222"/>
                </a:solidFill>
                <a:latin typeface="+mj-ea"/>
                <a:ea typeface="+mj-ea"/>
              </a:rPr>
              <a:t>Lee </a:t>
            </a:r>
            <a:r>
              <a:rPr lang="en-US" altLang="ko-KR" sz="2000" b="1" dirty="0" err="1">
                <a:solidFill>
                  <a:srgbClr val="222222"/>
                </a:solidFill>
                <a:latin typeface="+mj-ea"/>
                <a:ea typeface="+mj-ea"/>
              </a:rPr>
              <a:t>Su</a:t>
            </a:r>
            <a:r>
              <a:rPr lang="en-US" altLang="ko-KR" sz="2000" b="1" dirty="0">
                <a:solidFill>
                  <a:srgbClr val="222222"/>
                </a:solidFill>
                <a:latin typeface="+mj-ea"/>
                <a:ea typeface="+mj-ea"/>
              </a:rPr>
              <a:t> Bin</a:t>
            </a:r>
            <a:endParaRPr lang="ko-KR" altLang="en-US" sz="2000" b="1" dirty="0">
              <a:latin typeface="+mj-ea"/>
              <a:ea typeface="+mj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04C394-2FC5-48EA-9D2F-3E2657291DE7}"/>
              </a:ext>
            </a:extLst>
          </p:cNvPr>
          <p:cNvSpPr/>
          <p:nvPr/>
        </p:nvSpPr>
        <p:spPr>
          <a:xfrm>
            <a:off x="3470765" y="1809977"/>
            <a:ext cx="259304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ko-KR" b="1" dirty="0">
                <a:latin typeface="+mn-ea"/>
              </a:rPr>
            </a:br>
            <a:r>
              <a:rPr lang="en-US" altLang="ko-KR" b="1" dirty="0">
                <a:latin typeface="+mn-ea"/>
              </a:rPr>
              <a:t>E-mail : </a:t>
            </a:r>
          </a:p>
          <a:p>
            <a:r>
              <a:rPr lang="en-US" altLang="ko-KR" b="1" dirty="0">
                <a:latin typeface="+mn-ea"/>
              </a:rPr>
              <a:t>osw970325@</a:t>
            </a:r>
          </a:p>
          <a:p>
            <a:r>
              <a:rPr lang="en-US" altLang="ko-KR" b="1" dirty="0">
                <a:latin typeface="+mn-ea"/>
              </a:rPr>
              <a:t>naver.com</a:t>
            </a:r>
          </a:p>
          <a:p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Student number : </a:t>
            </a:r>
          </a:p>
          <a:p>
            <a:r>
              <a:rPr lang="en-US" altLang="ko-KR" b="1" dirty="0">
                <a:latin typeface="+mn-ea"/>
              </a:rPr>
              <a:t>201635825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A42DE80-0C3F-43CB-9E97-6CAAE6541148}"/>
              </a:ext>
            </a:extLst>
          </p:cNvPr>
          <p:cNvSpPr/>
          <p:nvPr/>
        </p:nvSpPr>
        <p:spPr>
          <a:xfrm>
            <a:off x="6435830" y="1830996"/>
            <a:ext cx="259304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ko-KR" b="1" dirty="0">
                <a:latin typeface="+mj-ea"/>
                <a:ea typeface="+mj-ea"/>
              </a:rPr>
            </a:br>
            <a:r>
              <a:rPr lang="en-US" altLang="ko-KR" b="1" dirty="0">
                <a:latin typeface="+mj-ea"/>
                <a:ea typeface="+mj-ea"/>
              </a:rPr>
              <a:t>E-mail : </a:t>
            </a:r>
          </a:p>
          <a:p>
            <a:r>
              <a:rPr lang="en-US" altLang="ko-KR" b="1" dirty="0">
                <a:latin typeface="+mj-ea"/>
                <a:ea typeface="+mj-ea"/>
              </a:rPr>
              <a:t>jm970326@</a:t>
            </a:r>
          </a:p>
          <a:p>
            <a:r>
              <a:rPr lang="en-US" altLang="ko-KR" b="1" dirty="0">
                <a:latin typeface="+mj-ea"/>
                <a:ea typeface="+mj-ea"/>
              </a:rPr>
              <a:t>naver.com</a:t>
            </a:r>
          </a:p>
          <a:p>
            <a:endParaRPr lang="en-US" altLang="ko-KR" b="1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Student number : </a:t>
            </a:r>
          </a:p>
          <a:p>
            <a:r>
              <a:rPr lang="en-US" altLang="ko-KR" b="1" dirty="0">
                <a:latin typeface="+mj-ea"/>
                <a:ea typeface="+mj-ea"/>
              </a:rPr>
              <a:t>201635833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193D3ED-F835-4AE7-86E9-03E6552C1AA9}"/>
              </a:ext>
            </a:extLst>
          </p:cNvPr>
          <p:cNvSpPr/>
          <p:nvPr/>
        </p:nvSpPr>
        <p:spPr>
          <a:xfrm>
            <a:off x="9508687" y="1842331"/>
            <a:ext cx="259304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ko-KR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b="1" dirty="0">
                <a:latin typeface="+mj-ea"/>
                <a:ea typeface="+mj-ea"/>
              </a:rPr>
              <a:t>E-mail : </a:t>
            </a:r>
          </a:p>
          <a:p>
            <a:r>
              <a:rPr lang="en-US" altLang="ko-KR" b="1" dirty="0">
                <a:latin typeface="+mj-ea"/>
                <a:ea typeface="+mj-ea"/>
              </a:rPr>
              <a:t>eoskan71@</a:t>
            </a:r>
          </a:p>
          <a:p>
            <a:r>
              <a:rPr lang="en-US" altLang="ko-KR" b="1" dirty="0">
                <a:latin typeface="+mj-ea"/>
                <a:ea typeface="+mj-ea"/>
              </a:rPr>
              <a:t>gmail.com</a:t>
            </a:r>
          </a:p>
          <a:p>
            <a:endParaRPr lang="en-US" altLang="ko-KR" b="1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Student number : </a:t>
            </a:r>
          </a:p>
          <a:p>
            <a:r>
              <a:rPr lang="en-US" altLang="ko-KR" b="1" dirty="0">
                <a:latin typeface="+mj-ea"/>
                <a:ea typeface="+mj-ea"/>
              </a:rPr>
              <a:t>201635834</a:t>
            </a:r>
          </a:p>
        </p:txBody>
      </p:sp>
      <p:sp>
        <p:nvSpPr>
          <p:cNvPr id="31" name="Text Placeholder 1">
            <a:extLst>
              <a:ext uri="{FF2B5EF4-FFF2-40B4-BE49-F238E27FC236}">
                <a16:creationId xmlns:a16="http://schemas.microsoft.com/office/drawing/2014/main" id="{D8382510-0704-4436-9882-D8F94AF7017C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latin typeface="+mj-ea"/>
                <a:ea typeface="+mj-ea"/>
              </a:rPr>
              <a:t>Team member</a:t>
            </a:r>
          </a:p>
        </p:txBody>
      </p:sp>
    </p:spTree>
    <p:extLst>
      <p:ext uri="{BB962C8B-B14F-4D97-AF65-F5344CB8AC3E}">
        <p14:creationId xmlns:p14="http://schemas.microsoft.com/office/powerpoint/2010/main" val="1107387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Project Title</a:t>
            </a:r>
          </a:p>
        </p:txBody>
      </p:sp>
      <p:sp>
        <p:nvSpPr>
          <p:cNvPr id="38" name="Oval 21">
            <a:extLst>
              <a:ext uri="{FF2B5EF4-FFF2-40B4-BE49-F238E27FC236}">
                <a16:creationId xmlns:a16="http://schemas.microsoft.com/office/drawing/2014/main" id="{DFD33112-8AC9-4706-9F0E-6F7678B02B22}"/>
              </a:ext>
            </a:extLst>
          </p:cNvPr>
          <p:cNvSpPr>
            <a:spLocks noChangeAspect="1"/>
          </p:cNvSpPr>
          <p:nvPr/>
        </p:nvSpPr>
        <p:spPr>
          <a:xfrm>
            <a:off x="5865592" y="2215697"/>
            <a:ext cx="493077" cy="49719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9" name="Rounded Rectangle 27">
            <a:extLst>
              <a:ext uri="{FF2B5EF4-FFF2-40B4-BE49-F238E27FC236}">
                <a16:creationId xmlns:a16="http://schemas.microsoft.com/office/drawing/2014/main" id="{A36B9A9F-B13F-4618-BA09-A6034746901B}"/>
              </a:ext>
            </a:extLst>
          </p:cNvPr>
          <p:cNvSpPr/>
          <p:nvPr/>
        </p:nvSpPr>
        <p:spPr>
          <a:xfrm>
            <a:off x="7202362" y="2333208"/>
            <a:ext cx="433874" cy="33327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Rounded Rectangle 7">
            <a:extLst>
              <a:ext uri="{FF2B5EF4-FFF2-40B4-BE49-F238E27FC236}">
                <a16:creationId xmlns:a16="http://schemas.microsoft.com/office/drawing/2014/main" id="{6CD596F9-7A02-4B2B-8010-B83BD7A17B82}"/>
              </a:ext>
            </a:extLst>
          </p:cNvPr>
          <p:cNvSpPr/>
          <p:nvPr/>
        </p:nvSpPr>
        <p:spPr>
          <a:xfrm>
            <a:off x="4578646" y="2285806"/>
            <a:ext cx="441114" cy="38067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6BB9C669-B7C9-47A4-85CC-3815A9BE413E}"/>
              </a:ext>
            </a:extLst>
          </p:cNvPr>
          <p:cNvGrpSpPr/>
          <p:nvPr/>
        </p:nvGrpSpPr>
        <p:grpSpPr>
          <a:xfrm>
            <a:off x="1419892" y="1636840"/>
            <a:ext cx="2312922" cy="4316889"/>
            <a:chOff x="3783078" y="1483129"/>
            <a:chExt cx="1943091" cy="3626628"/>
          </a:xfrm>
        </p:grpSpPr>
        <p:grpSp>
          <p:nvGrpSpPr>
            <p:cNvPr id="63" name="Group 4">
              <a:extLst>
                <a:ext uri="{FF2B5EF4-FFF2-40B4-BE49-F238E27FC236}">
                  <a16:creationId xmlns:a16="http://schemas.microsoft.com/office/drawing/2014/main" id="{A0B2D4AA-78C5-4B5C-A9BC-025A2DCF4E6E}"/>
                </a:ext>
              </a:extLst>
            </p:cNvPr>
            <p:cNvGrpSpPr/>
            <p:nvPr/>
          </p:nvGrpSpPr>
          <p:grpSpPr>
            <a:xfrm>
              <a:off x="3783078" y="1483129"/>
              <a:ext cx="1943091" cy="3626628"/>
              <a:chOff x="3501573" y="3178068"/>
              <a:chExt cx="1340594" cy="2737840"/>
            </a:xfrm>
          </p:grpSpPr>
          <p:sp>
            <p:nvSpPr>
              <p:cNvPr id="64" name="Freeform: Shape 5">
                <a:extLst>
                  <a:ext uri="{FF2B5EF4-FFF2-40B4-BE49-F238E27FC236}">
                    <a16:creationId xmlns:a16="http://schemas.microsoft.com/office/drawing/2014/main" id="{C150FA11-85E0-458B-B09A-0565E432D13D}"/>
                  </a:ext>
                </a:extLst>
              </p:cNvPr>
              <p:cNvSpPr/>
              <p:nvPr/>
            </p:nvSpPr>
            <p:spPr>
              <a:xfrm>
                <a:off x="3504728" y="3612346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">
                <a:extLst>
                  <a:ext uri="{FF2B5EF4-FFF2-40B4-BE49-F238E27FC236}">
                    <a16:creationId xmlns:a16="http://schemas.microsoft.com/office/drawing/2014/main" id="{A392A856-549F-423A-8D15-AF7E49E54144}"/>
                  </a:ext>
                </a:extLst>
              </p:cNvPr>
              <p:cNvSpPr/>
              <p:nvPr/>
            </p:nvSpPr>
            <p:spPr>
              <a:xfrm>
                <a:off x="3501573" y="3832632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7">
                <a:extLst>
                  <a:ext uri="{FF2B5EF4-FFF2-40B4-BE49-F238E27FC236}">
                    <a16:creationId xmlns:a16="http://schemas.microsoft.com/office/drawing/2014/main" id="{4EF9DBC0-07DB-4A3C-9733-EAC38AD6856F}"/>
                  </a:ext>
                </a:extLst>
              </p:cNvPr>
              <p:cNvSpPr/>
              <p:nvPr/>
            </p:nvSpPr>
            <p:spPr>
              <a:xfrm>
                <a:off x="4776089" y="3829487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9526" y="65246"/>
                      <a:pt x="16669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8">
                <a:extLst>
                  <a:ext uri="{FF2B5EF4-FFF2-40B4-BE49-F238E27FC236}">
                    <a16:creationId xmlns:a16="http://schemas.microsoft.com/office/drawing/2014/main" id="{09E45369-B087-4F67-B558-848F278EEB8E}"/>
                  </a:ext>
                </a:extLst>
              </p:cNvPr>
              <p:cNvSpPr/>
              <p:nvPr/>
            </p:nvSpPr>
            <p:spPr>
              <a:xfrm>
                <a:off x="3520451" y="3178068"/>
                <a:ext cx="1321716" cy="2737840"/>
              </a:xfrm>
              <a:custGeom>
                <a:avLst/>
                <a:gdLst>
                  <a:gd name="connsiteX0" fmla="*/ 350044 w 400050"/>
                  <a:gd name="connsiteY0" fmla="*/ 7144 h 828675"/>
                  <a:gd name="connsiteX1" fmla="*/ 53816 w 400050"/>
                  <a:gd name="connsiteY1" fmla="*/ 7144 h 828675"/>
                  <a:gd name="connsiteX2" fmla="*/ 7144 w 400050"/>
                  <a:gd name="connsiteY2" fmla="*/ 53816 h 828675"/>
                  <a:gd name="connsiteX3" fmla="*/ 7144 w 400050"/>
                  <a:gd name="connsiteY3" fmla="*/ 781526 h 828675"/>
                  <a:gd name="connsiteX4" fmla="*/ 53816 w 400050"/>
                  <a:gd name="connsiteY4" fmla="*/ 828199 h 828675"/>
                  <a:gd name="connsiteX5" fmla="*/ 350044 w 400050"/>
                  <a:gd name="connsiteY5" fmla="*/ 828199 h 828675"/>
                  <a:gd name="connsiteX6" fmla="*/ 396716 w 400050"/>
                  <a:gd name="connsiteY6" fmla="*/ 781526 h 828675"/>
                  <a:gd name="connsiteX7" fmla="*/ 396716 w 400050"/>
                  <a:gd name="connsiteY7" fmla="*/ 53816 h 828675"/>
                  <a:gd name="connsiteX8" fmla="*/ 350044 w 400050"/>
                  <a:gd name="connsiteY8" fmla="*/ 7144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0" h="828675">
                    <a:moveTo>
                      <a:pt x="350044" y="7144"/>
                    </a:moveTo>
                    <a:lnTo>
                      <a:pt x="53816" y="7144"/>
                    </a:lnTo>
                    <a:cubicBezTo>
                      <a:pt x="28099" y="7144"/>
                      <a:pt x="7144" y="28099"/>
                      <a:pt x="7144" y="53816"/>
                    </a:cubicBezTo>
                    <a:lnTo>
                      <a:pt x="7144" y="781526"/>
                    </a:lnTo>
                    <a:cubicBezTo>
                      <a:pt x="7144" y="807244"/>
                      <a:pt x="28099" y="828199"/>
                      <a:pt x="53816" y="828199"/>
                    </a:cubicBezTo>
                    <a:lnTo>
                      <a:pt x="350044" y="828199"/>
                    </a:lnTo>
                    <a:cubicBezTo>
                      <a:pt x="375761" y="828199"/>
                      <a:pt x="396716" y="807244"/>
                      <a:pt x="396716" y="781526"/>
                    </a:cubicBezTo>
                    <a:lnTo>
                      <a:pt x="396716" y="53816"/>
                    </a:lnTo>
                    <a:cubicBezTo>
                      <a:pt x="396716" y="28099"/>
                      <a:pt x="375761" y="7144"/>
                      <a:pt x="350044" y="714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9">
                <a:extLst>
                  <a:ext uri="{FF2B5EF4-FFF2-40B4-BE49-F238E27FC236}">
                    <a16:creationId xmlns:a16="http://schemas.microsoft.com/office/drawing/2014/main" id="{F39579F3-22B9-4845-B776-8D8D9EF5A131}"/>
                  </a:ext>
                </a:extLst>
              </p:cNvPr>
              <p:cNvSpPr/>
              <p:nvPr/>
            </p:nvSpPr>
            <p:spPr>
              <a:xfrm>
                <a:off x="3529897" y="3190652"/>
                <a:ext cx="1290246" cy="2706371"/>
              </a:xfrm>
              <a:custGeom>
                <a:avLst/>
                <a:gdLst>
                  <a:gd name="connsiteX0" fmla="*/ 345281 w 390525"/>
                  <a:gd name="connsiteY0" fmla="*/ 7144 h 819150"/>
                  <a:gd name="connsiteX1" fmla="*/ 52864 w 390525"/>
                  <a:gd name="connsiteY1" fmla="*/ 7144 h 819150"/>
                  <a:gd name="connsiteX2" fmla="*/ 7144 w 390525"/>
                  <a:gd name="connsiteY2" fmla="*/ 52864 h 819150"/>
                  <a:gd name="connsiteX3" fmla="*/ 7144 w 390525"/>
                  <a:gd name="connsiteY3" fmla="*/ 772954 h 819150"/>
                  <a:gd name="connsiteX4" fmla="*/ 52864 w 390525"/>
                  <a:gd name="connsiteY4" fmla="*/ 818674 h 819150"/>
                  <a:gd name="connsiteX5" fmla="*/ 345281 w 390525"/>
                  <a:gd name="connsiteY5" fmla="*/ 818674 h 819150"/>
                  <a:gd name="connsiteX6" fmla="*/ 391001 w 390525"/>
                  <a:gd name="connsiteY6" fmla="*/ 772954 h 819150"/>
                  <a:gd name="connsiteX7" fmla="*/ 391001 w 390525"/>
                  <a:gd name="connsiteY7" fmla="*/ 52864 h 819150"/>
                  <a:gd name="connsiteX8" fmla="*/ 345281 w 390525"/>
                  <a:gd name="connsiteY8" fmla="*/ 7144 h 81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0525" h="819150">
                    <a:moveTo>
                      <a:pt x="345281" y="7144"/>
                    </a:moveTo>
                    <a:lnTo>
                      <a:pt x="52864" y="7144"/>
                    </a:lnTo>
                    <a:cubicBezTo>
                      <a:pt x="27146" y="7144"/>
                      <a:pt x="7144" y="27146"/>
                      <a:pt x="7144" y="52864"/>
                    </a:cubicBezTo>
                    <a:lnTo>
                      <a:pt x="7144" y="772954"/>
                    </a:lnTo>
                    <a:cubicBezTo>
                      <a:pt x="7144" y="798671"/>
                      <a:pt x="27146" y="818674"/>
                      <a:pt x="52864" y="818674"/>
                    </a:cubicBezTo>
                    <a:lnTo>
                      <a:pt x="345281" y="818674"/>
                    </a:lnTo>
                    <a:cubicBezTo>
                      <a:pt x="370999" y="818674"/>
                      <a:pt x="391001" y="798671"/>
                      <a:pt x="391001" y="772954"/>
                    </a:cubicBezTo>
                    <a:lnTo>
                      <a:pt x="391001" y="52864"/>
                    </a:lnTo>
                    <a:cubicBezTo>
                      <a:pt x="391001" y="28099"/>
                      <a:pt x="370046" y="7144"/>
                      <a:pt x="345281" y="7144"/>
                    </a:cubicBez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10">
                <a:extLst>
                  <a:ext uri="{FF2B5EF4-FFF2-40B4-BE49-F238E27FC236}">
                    <a16:creationId xmlns:a16="http://schemas.microsoft.com/office/drawing/2014/main" id="{6BB900EF-714E-4500-B318-A772252F39D5}"/>
                  </a:ext>
                </a:extLst>
              </p:cNvPr>
              <p:cNvSpPr/>
              <p:nvPr/>
            </p:nvSpPr>
            <p:spPr>
              <a:xfrm>
                <a:off x="3627447" y="3596610"/>
                <a:ext cx="1101430" cy="1951104"/>
              </a:xfrm>
              <a:custGeom>
                <a:avLst/>
                <a:gdLst>
                  <a:gd name="connsiteX0" fmla="*/ 7144 w 333375"/>
                  <a:gd name="connsiteY0" fmla="*/ 7144 h 590550"/>
                  <a:gd name="connsiteX1" fmla="*/ 331946 w 333375"/>
                  <a:gd name="connsiteY1" fmla="*/ 7144 h 590550"/>
                  <a:gd name="connsiteX2" fmla="*/ 331946 w 333375"/>
                  <a:gd name="connsiteY2" fmla="*/ 586264 h 590550"/>
                  <a:gd name="connsiteX3" fmla="*/ 7144 w 333375"/>
                  <a:gd name="connsiteY3" fmla="*/ 586264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590550">
                    <a:moveTo>
                      <a:pt x="7144" y="7144"/>
                    </a:moveTo>
                    <a:lnTo>
                      <a:pt x="331946" y="7144"/>
                    </a:lnTo>
                    <a:lnTo>
                      <a:pt x="331946" y="586264"/>
                    </a:lnTo>
                    <a:lnTo>
                      <a:pt x="7144" y="5862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70" name="Group 11">
                <a:extLst>
                  <a:ext uri="{FF2B5EF4-FFF2-40B4-BE49-F238E27FC236}">
                    <a16:creationId xmlns:a16="http://schemas.microsoft.com/office/drawing/2014/main" id="{CC86D0F5-8DF5-4D7D-A318-573B10A5C0B0}"/>
                  </a:ext>
                </a:extLst>
              </p:cNvPr>
              <p:cNvGrpSpPr/>
              <p:nvPr/>
            </p:nvGrpSpPr>
            <p:grpSpPr>
              <a:xfrm>
                <a:off x="4088508" y="5635852"/>
                <a:ext cx="173080" cy="173080"/>
                <a:chOff x="6768665" y="6038214"/>
                <a:chExt cx="147968" cy="147968"/>
              </a:xfrm>
            </p:grpSpPr>
            <p:sp>
              <p:nvSpPr>
                <p:cNvPr id="74" name="Oval 15">
                  <a:extLst>
                    <a:ext uri="{FF2B5EF4-FFF2-40B4-BE49-F238E27FC236}">
                      <a16:creationId xmlns:a16="http://schemas.microsoft.com/office/drawing/2014/main" id="{E8D4312E-18EC-4A7A-B32F-0647A7749F1C}"/>
                    </a:ext>
                  </a:extLst>
                </p:cNvPr>
                <p:cNvSpPr/>
                <p:nvPr/>
              </p:nvSpPr>
              <p:spPr>
                <a:xfrm>
                  <a:off x="6768665" y="6038214"/>
                  <a:ext cx="147968" cy="147968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Oval 16">
                  <a:extLst>
                    <a:ext uri="{FF2B5EF4-FFF2-40B4-BE49-F238E27FC236}">
                      <a16:creationId xmlns:a16="http://schemas.microsoft.com/office/drawing/2014/main" id="{0D631C9B-A71D-4723-964B-39AE79E0BCF8}"/>
                    </a:ext>
                  </a:extLst>
                </p:cNvPr>
                <p:cNvSpPr/>
                <p:nvPr/>
              </p:nvSpPr>
              <p:spPr>
                <a:xfrm>
                  <a:off x="6802088" y="6071634"/>
                  <a:ext cx="81180" cy="8118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71" name="Freeform: Shape 12">
                <a:extLst>
                  <a:ext uri="{FF2B5EF4-FFF2-40B4-BE49-F238E27FC236}">
                    <a16:creationId xmlns:a16="http://schemas.microsoft.com/office/drawing/2014/main" id="{067C5A11-C984-48B4-97F0-6C1783D8513B}"/>
                  </a:ext>
                </a:extLst>
              </p:cNvPr>
              <p:cNvSpPr/>
              <p:nvPr/>
            </p:nvSpPr>
            <p:spPr>
              <a:xfrm>
                <a:off x="3821102" y="3628406"/>
                <a:ext cx="906450" cy="1887518"/>
              </a:xfrm>
              <a:custGeom>
                <a:avLst/>
                <a:gdLst>
                  <a:gd name="connsiteX0" fmla="*/ 614149 w 1119116"/>
                  <a:gd name="connsiteY0" fmla="*/ 0 h 2330356"/>
                  <a:gd name="connsiteX1" fmla="*/ 1115704 w 1119116"/>
                  <a:gd name="connsiteY1" fmla="*/ 6824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  <a:gd name="connsiteX0" fmla="*/ 614149 w 1119116"/>
                  <a:gd name="connsiteY0" fmla="*/ 0 h 2330356"/>
                  <a:gd name="connsiteX1" fmla="*/ 1115704 w 1119116"/>
                  <a:gd name="connsiteY1" fmla="*/ 3412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116" h="2330356">
                    <a:moveTo>
                      <a:pt x="614149" y="0"/>
                    </a:moveTo>
                    <a:lnTo>
                      <a:pt x="1115704" y="3412"/>
                    </a:lnTo>
                    <a:cubicBezTo>
                      <a:pt x="1116841" y="777923"/>
                      <a:pt x="1117979" y="1555845"/>
                      <a:pt x="1119116" y="2330356"/>
                    </a:cubicBezTo>
                    <a:lnTo>
                      <a:pt x="0" y="2330356"/>
                    </a:lnTo>
                    <a:lnTo>
                      <a:pt x="614149" y="0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ectangle: Rounded Corners 13">
                <a:extLst>
                  <a:ext uri="{FF2B5EF4-FFF2-40B4-BE49-F238E27FC236}">
                    <a16:creationId xmlns:a16="http://schemas.microsoft.com/office/drawing/2014/main" id="{59C92AE7-977E-4C1F-9A7A-1472281246A5}"/>
                  </a:ext>
                </a:extLst>
              </p:cNvPr>
              <p:cNvSpPr/>
              <p:nvPr/>
            </p:nvSpPr>
            <p:spPr>
              <a:xfrm>
                <a:off x="4058661" y="3449093"/>
                <a:ext cx="254255" cy="58393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14">
                <a:extLst>
                  <a:ext uri="{FF2B5EF4-FFF2-40B4-BE49-F238E27FC236}">
                    <a16:creationId xmlns:a16="http://schemas.microsoft.com/office/drawing/2014/main" id="{1681CADF-AADF-4FEA-9F7F-55D505399150}"/>
                  </a:ext>
                </a:extLst>
              </p:cNvPr>
              <p:cNvSpPr/>
              <p:nvPr/>
            </p:nvSpPr>
            <p:spPr>
              <a:xfrm>
                <a:off x="3922825" y="3449093"/>
                <a:ext cx="58393" cy="58393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2C5D6531-09C6-49B7-873B-062E4F3ABF02}"/>
                </a:ext>
              </a:extLst>
            </p:cNvPr>
            <p:cNvSpPr/>
            <p:nvPr/>
          </p:nvSpPr>
          <p:spPr>
            <a:xfrm>
              <a:off x="3971903" y="2001635"/>
              <a:ext cx="1580387" cy="2620559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0" name="Rectangle 48">
            <a:extLst>
              <a:ext uri="{FF2B5EF4-FFF2-40B4-BE49-F238E27FC236}">
                <a16:creationId xmlns:a16="http://schemas.microsoft.com/office/drawing/2014/main" id="{00AA4EB6-8909-4916-B20E-0AC2B069E00D}"/>
              </a:ext>
            </a:extLst>
          </p:cNvPr>
          <p:cNvSpPr/>
          <p:nvPr/>
        </p:nvSpPr>
        <p:spPr>
          <a:xfrm>
            <a:off x="0" y="1336079"/>
            <a:ext cx="12191853" cy="707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BA200"/>
              </a:solidFill>
            </a:endParaRPr>
          </a:p>
        </p:txBody>
      </p:sp>
      <p:sp>
        <p:nvSpPr>
          <p:cNvPr id="91" name="Rectangle 49">
            <a:extLst>
              <a:ext uri="{FF2B5EF4-FFF2-40B4-BE49-F238E27FC236}">
                <a16:creationId xmlns:a16="http://schemas.microsoft.com/office/drawing/2014/main" id="{E82000DB-4C6D-46C5-B4EA-D75D5D9FB836}"/>
              </a:ext>
            </a:extLst>
          </p:cNvPr>
          <p:cNvSpPr/>
          <p:nvPr/>
        </p:nvSpPr>
        <p:spPr>
          <a:xfrm>
            <a:off x="295" y="6343031"/>
            <a:ext cx="12191853" cy="707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35">
            <a:extLst>
              <a:ext uri="{FF2B5EF4-FFF2-40B4-BE49-F238E27FC236}">
                <a16:creationId xmlns:a16="http://schemas.microsoft.com/office/drawing/2014/main" id="{01F8EAC9-57E8-4AD0-A614-187B6E2ECED4}"/>
              </a:ext>
            </a:extLst>
          </p:cNvPr>
          <p:cNvGrpSpPr/>
          <p:nvPr/>
        </p:nvGrpSpPr>
        <p:grpSpPr>
          <a:xfrm>
            <a:off x="5019760" y="2084291"/>
            <a:ext cx="5130744" cy="1576855"/>
            <a:chOff x="611559" y="2694175"/>
            <a:chExt cx="2675111" cy="1576855"/>
          </a:xfrm>
        </p:grpSpPr>
        <p:sp>
          <p:nvSpPr>
            <p:cNvPr id="94" name="Rounded Rectangle 58">
              <a:extLst>
                <a:ext uri="{FF2B5EF4-FFF2-40B4-BE49-F238E27FC236}">
                  <a16:creationId xmlns:a16="http://schemas.microsoft.com/office/drawing/2014/main" id="{687751BA-D2E7-4852-8543-A7848208A3E2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rgbClr val="FBA200"/>
            </a:solidFill>
            <a:ln w="444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AAE8994-2546-42A4-89C2-D8701D6045DA}"/>
                </a:ext>
              </a:extLst>
            </p:cNvPr>
            <p:cNvSpPr txBox="1"/>
            <p:nvPr/>
          </p:nvSpPr>
          <p:spPr>
            <a:xfrm>
              <a:off x="665833" y="3193812"/>
              <a:ext cx="262083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solidFill>
                    <a:srgbClr val="FBA200"/>
                  </a:solidFill>
                  <a:cs typeface="Arial" pitchFamily="34" charset="0"/>
                </a:rPr>
                <a:t>시간 엄수</a:t>
              </a:r>
              <a:endParaRPr lang="en-US" altLang="ko-KR" sz="3200" b="1" dirty="0">
                <a:solidFill>
                  <a:srgbClr val="FBA200"/>
                </a:solidFill>
                <a:cs typeface="Arial" pitchFamily="34" charset="0"/>
              </a:endParaRPr>
            </a:p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Schedule management application</a:t>
              </a:r>
              <a:r>
                <a:rPr lang="ko-KR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60B04878-8AD9-40C6-9EAF-888803861194}"/>
                </a:ext>
              </a:extLst>
            </p:cNvPr>
            <p:cNvSpPr txBox="1"/>
            <p:nvPr/>
          </p:nvSpPr>
          <p:spPr>
            <a:xfrm>
              <a:off x="665098" y="2694175"/>
              <a:ext cx="15012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Title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7" name="Group 39">
            <a:extLst>
              <a:ext uri="{FF2B5EF4-FFF2-40B4-BE49-F238E27FC236}">
                <a16:creationId xmlns:a16="http://schemas.microsoft.com/office/drawing/2014/main" id="{BF50D5DA-9258-485A-954E-6E3D96993E98}"/>
              </a:ext>
            </a:extLst>
          </p:cNvPr>
          <p:cNvGrpSpPr/>
          <p:nvPr/>
        </p:nvGrpSpPr>
        <p:grpSpPr>
          <a:xfrm>
            <a:off x="5018351" y="3850393"/>
            <a:ext cx="6640249" cy="1143779"/>
            <a:chOff x="611559" y="2696364"/>
            <a:chExt cx="3462150" cy="1143779"/>
          </a:xfrm>
        </p:grpSpPr>
        <p:sp>
          <p:nvSpPr>
            <p:cNvPr id="98" name="Rounded Rectangle 64">
              <a:extLst>
                <a:ext uri="{FF2B5EF4-FFF2-40B4-BE49-F238E27FC236}">
                  <a16:creationId xmlns:a16="http://schemas.microsoft.com/office/drawing/2014/main" id="{1F81A08B-954B-4B17-8765-B058BE6CFF6C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rgbClr val="07A398"/>
            </a:solidFill>
            <a:ln w="444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rgbClr val="07A398"/>
                </a:solidFill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4413578E-8DB7-4BEB-A46C-87B25DD3DBD5}"/>
                </a:ext>
              </a:extLst>
            </p:cNvPr>
            <p:cNvSpPr txBox="1"/>
            <p:nvPr/>
          </p:nvSpPr>
          <p:spPr>
            <a:xfrm>
              <a:off x="665833" y="3193812"/>
              <a:ext cx="34078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It recommend not only the ability to share schedules among people, but also the time they can use in common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0FB20847-C787-4E1A-9E60-C099F59C6913}"/>
                </a:ext>
              </a:extLst>
            </p:cNvPr>
            <p:cNvSpPr txBox="1"/>
            <p:nvPr/>
          </p:nvSpPr>
          <p:spPr>
            <a:xfrm>
              <a:off x="665832" y="2696364"/>
              <a:ext cx="15012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Brief description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7AF0D8BD-DD09-484C-9B62-16EE1B647F1D}"/>
              </a:ext>
            </a:extLst>
          </p:cNvPr>
          <p:cNvSpPr txBox="1"/>
          <p:nvPr/>
        </p:nvSpPr>
        <p:spPr>
          <a:xfrm>
            <a:off x="5122444" y="5022270"/>
            <a:ext cx="605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Providing smooth shifts and working environment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074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0F826B9-A13B-4D64-943B-37B981D05BD0}"/>
              </a:ext>
            </a:extLst>
          </p:cNvPr>
          <p:cNvGrpSpPr/>
          <p:nvPr/>
        </p:nvGrpSpPr>
        <p:grpSpPr>
          <a:xfrm>
            <a:off x="2926801" y="2627330"/>
            <a:ext cx="6339319" cy="6339319"/>
            <a:chOff x="1754163" y="2276872"/>
            <a:chExt cx="5616624" cy="5616624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A3B517C0-9B94-4BF9-8CD4-4474560F21E6}"/>
                </a:ext>
              </a:extLst>
            </p:cNvPr>
            <p:cNvGrpSpPr/>
            <p:nvPr/>
          </p:nvGrpSpPr>
          <p:grpSpPr>
            <a:xfrm>
              <a:off x="2068835" y="2581275"/>
              <a:ext cx="4999062" cy="4999062"/>
              <a:chOff x="1754163" y="2276872"/>
              <a:chExt cx="5616624" cy="5616624"/>
            </a:xfrm>
          </p:grpSpPr>
          <p:sp>
            <p:nvSpPr>
              <p:cNvPr id="37" name="Block Arc 36">
                <a:extLst>
                  <a:ext uri="{FF2B5EF4-FFF2-40B4-BE49-F238E27FC236}">
                    <a16:creationId xmlns:a16="http://schemas.microsoft.com/office/drawing/2014/main" id="{F8761959-737F-4435-83B7-405BA99E8156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0800000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94000">
                    <a:schemeClr val="accent1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Block Arc 37">
                <a:extLst>
                  <a:ext uri="{FF2B5EF4-FFF2-40B4-BE49-F238E27FC236}">
                    <a16:creationId xmlns:a16="http://schemas.microsoft.com/office/drawing/2014/main" id="{DE4CB0B9-B037-4AA7-B342-8AC76693AA5A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3437981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2">
                      <a:lumMod val="70000"/>
                      <a:lumOff val="30000"/>
                    </a:schemeClr>
                  </a:gs>
                  <a:gs pos="94000">
                    <a:schemeClr val="accent2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Block Arc 38">
                <a:extLst>
                  <a:ext uri="{FF2B5EF4-FFF2-40B4-BE49-F238E27FC236}">
                    <a16:creationId xmlns:a16="http://schemas.microsoft.com/office/drawing/2014/main" id="{E6ACE423-508F-4BD5-A59B-49D0363A5B64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6201919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94000">
                    <a:schemeClr val="accent3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Block Arc 39">
                <a:extLst>
                  <a:ext uri="{FF2B5EF4-FFF2-40B4-BE49-F238E27FC236}">
                    <a16:creationId xmlns:a16="http://schemas.microsoft.com/office/drawing/2014/main" id="{0B6A6210-6F1D-4DC7-8D83-2F45C7F510E2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9030955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4">
                      <a:lumMod val="70000"/>
                      <a:lumOff val="30000"/>
                    </a:schemeClr>
                  </a:gs>
                  <a:gs pos="94000">
                    <a:schemeClr val="accent4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33EC015-C3CD-4C8B-8E0E-BF9E707B18C8}"/>
                </a:ext>
              </a:extLst>
            </p:cNvPr>
            <p:cNvGrpSpPr/>
            <p:nvPr/>
          </p:nvGrpSpPr>
          <p:grpSpPr>
            <a:xfrm>
              <a:off x="1754163" y="2276872"/>
              <a:ext cx="5616624" cy="5616624"/>
              <a:chOff x="1754163" y="2276872"/>
              <a:chExt cx="5616624" cy="5616624"/>
            </a:xfrm>
          </p:grpSpPr>
          <p:sp>
            <p:nvSpPr>
              <p:cNvPr id="33" name="Block Arc 32">
                <a:extLst>
                  <a:ext uri="{FF2B5EF4-FFF2-40B4-BE49-F238E27FC236}">
                    <a16:creationId xmlns:a16="http://schemas.microsoft.com/office/drawing/2014/main" id="{E58A1C5E-CEC1-4165-B14F-AAC3BAB8A2FF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0800000"/>
                  <a:gd name="adj2" fmla="val 21586788"/>
                  <a:gd name="adj3" fmla="val 697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Block Arc 33">
                <a:extLst>
                  <a:ext uri="{FF2B5EF4-FFF2-40B4-BE49-F238E27FC236}">
                    <a16:creationId xmlns:a16="http://schemas.microsoft.com/office/drawing/2014/main" id="{76255ACF-9345-496F-A32F-52B462D50998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3427380"/>
                  <a:gd name="adj2" fmla="val 21586788"/>
                  <a:gd name="adj3" fmla="val 6977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Block Arc 34">
                <a:extLst>
                  <a:ext uri="{FF2B5EF4-FFF2-40B4-BE49-F238E27FC236}">
                    <a16:creationId xmlns:a16="http://schemas.microsoft.com/office/drawing/2014/main" id="{5EB8E99D-CAC8-4290-9F04-6638093CE8A6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6201919"/>
                  <a:gd name="adj2" fmla="val 21586788"/>
                  <a:gd name="adj3" fmla="val 6977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Block Arc 35">
                <a:extLst>
                  <a:ext uri="{FF2B5EF4-FFF2-40B4-BE49-F238E27FC236}">
                    <a16:creationId xmlns:a16="http://schemas.microsoft.com/office/drawing/2014/main" id="{9404275A-CE70-4D88-8DB7-C49C2D29A478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9047701"/>
                  <a:gd name="adj2" fmla="val 21586788"/>
                  <a:gd name="adj3" fmla="val 697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/>
              <a:t>Contents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6DBDFD-4A60-4DAA-99B8-0C003589C5EB}"/>
              </a:ext>
            </a:extLst>
          </p:cNvPr>
          <p:cNvSpPr txBox="1"/>
          <p:nvPr/>
        </p:nvSpPr>
        <p:spPr>
          <a:xfrm>
            <a:off x="218518" y="2733865"/>
            <a:ext cx="32931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If registered schedule, application </a:t>
            </a:r>
            <a:r>
              <a:rPr lang="en-US" altLang="ko-KR" b="1" dirty="0">
                <a:solidFill>
                  <a:srgbClr val="0680C3"/>
                </a:solidFill>
              </a:rPr>
              <a:t>show specific time</a:t>
            </a:r>
            <a:r>
              <a:rPr lang="en-US" altLang="ko-KR" b="1" dirty="0"/>
              <a:t> which is empty </a:t>
            </a:r>
          </a:p>
          <a:p>
            <a:pPr algn="ctr"/>
            <a:r>
              <a:rPr lang="en-US" altLang="ko-KR" b="1" dirty="0"/>
              <a:t>( ex : meal-time, rest-time, valid call time)</a:t>
            </a:r>
            <a:endParaRPr lang="ko-KR" altLang="en-US" sz="12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F66A2D-7779-4753-BF16-0582F0E4696B}"/>
              </a:ext>
            </a:extLst>
          </p:cNvPr>
          <p:cNvSpPr txBox="1"/>
          <p:nvPr/>
        </p:nvSpPr>
        <p:spPr>
          <a:xfrm>
            <a:off x="323529" y="1752299"/>
            <a:ext cx="4006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/>
              <a:t>Copy every common </a:t>
            </a:r>
            <a:r>
              <a:rPr lang="en-US" altLang="ko-KR" b="1" dirty="0">
                <a:solidFill>
                  <a:srgbClr val="07A398"/>
                </a:solidFill>
              </a:rPr>
              <a:t>functions</a:t>
            </a:r>
            <a:r>
              <a:rPr lang="en-US" altLang="ko-KR" b="1" dirty="0"/>
              <a:t> </a:t>
            </a:r>
          </a:p>
          <a:p>
            <a:pPr algn="r"/>
            <a:r>
              <a:rPr lang="en-US" altLang="ko-KR" b="1" dirty="0"/>
              <a:t>in other calendar apps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82A21-A2DE-4B2E-BABC-9C9028408D2D}"/>
              </a:ext>
            </a:extLst>
          </p:cNvPr>
          <p:cNvSpPr txBox="1"/>
          <p:nvPr/>
        </p:nvSpPr>
        <p:spPr>
          <a:xfrm>
            <a:off x="7861490" y="1752299"/>
            <a:ext cx="33842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They can </a:t>
            </a:r>
            <a:r>
              <a:rPr lang="en-US" altLang="ko-KR" b="1" dirty="0">
                <a:solidFill>
                  <a:srgbClr val="92D050"/>
                </a:solidFill>
              </a:rPr>
              <a:t>receive</a:t>
            </a:r>
            <a:r>
              <a:rPr lang="en-US" altLang="ko-KR" b="1" dirty="0"/>
              <a:t> which time is </a:t>
            </a:r>
            <a:r>
              <a:rPr lang="en-US" altLang="ko-KR" b="1" dirty="0">
                <a:solidFill>
                  <a:srgbClr val="92D050"/>
                </a:solidFill>
              </a:rPr>
              <a:t>empty</a:t>
            </a:r>
            <a:r>
              <a:rPr lang="en-US" altLang="ko-KR" b="1" dirty="0"/>
              <a:t> for every group member to make meeting </a:t>
            </a:r>
            <a:endParaRPr lang="ko-KR" altLang="en-US" sz="12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BB9514-B1C2-49FC-A35C-900240A2339F}"/>
              </a:ext>
            </a:extLst>
          </p:cNvPr>
          <p:cNvSpPr txBox="1"/>
          <p:nvPr/>
        </p:nvSpPr>
        <p:spPr>
          <a:xfrm>
            <a:off x="9170749" y="3420970"/>
            <a:ext cx="29160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Schedule register can set the </a:t>
            </a:r>
            <a:r>
              <a:rPr lang="en-US" altLang="ko-KR" b="1" dirty="0">
                <a:solidFill>
                  <a:srgbClr val="FBA200"/>
                </a:solidFill>
              </a:rPr>
              <a:t>reading rights </a:t>
            </a:r>
            <a:r>
              <a:rPr lang="en-US" altLang="ko-KR" b="1" dirty="0"/>
              <a:t>for group member or others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5" name="Elbow Connector 49">
            <a:extLst>
              <a:ext uri="{FF2B5EF4-FFF2-40B4-BE49-F238E27FC236}">
                <a16:creationId xmlns:a16="http://schemas.microsoft.com/office/drawing/2014/main" id="{E3BE7A2B-0820-4F4D-AAB7-B952E38BF05E}"/>
              </a:ext>
            </a:extLst>
          </p:cNvPr>
          <p:cNvCxnSpPr>
            <a:cxnSpLocks/>
          </p:cNvCxnSpPr>
          <p:nvPr/>
        </p:nvCxnSpPr>
        <p:spPr>
          <a:xfrm>
            <a:off x="4465066" y="2085623"/>
            <a:ext cx="1188000" cy="720000"/>
          </a:xfrm>
          <a:prstGeom prst="bentConnector3">
            <a:avLst>
              <a:gd name="adj1" fmla="val 10074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58">
            <a:extLst>
              <a:ext uri="{FF2B5EF4-FFF2-40B4-BE49-F238E27FC236}">
                <a16:creationId xmlns:a16="http://schemas.microsoft.com/office/drawing/2014/main" id="{AE21EC3C-A94C-4F80-9558-63A6DB237D31}"/>
              </a:ext>
            </a:extLst>
          </p:cNvPr>
          <p:cNvCxnSpPr>
            <a:cxnSpLocks/>
          </p:cNvCxnSpPr>
          <p:nvPr/>
        </p:nvCxnSpPr>
        <p:spPr>
          <a:xfrm rot="10800000" flipV="1">
            <a:off x="6538934" y="2085623"/>
            <a:ext cx="1188000" cy="720000"/>
          </a:xfrm>
          <a:prstGeom prst="bentConnector3">
            <a:avLst>
              <a:gd name="adj1" fmla="val 100193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A6F092-9F8A-4C0A-8518-327D4510FD47}"/>
              </a:ext>
            </a:extLst>
          </p:cNvPr>
          <p:cNvSpPr txBox="1"/>
          <p:nvPr/>
        </p:nvSpPr>
        <p:spPr>
          <a:xfrm>
            <a:off x="4109453" y="4446784"/>
            <a:ext cx="3982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/>
              <a:t>Advantage</a:t>
            </a:r>
            <a:endParaRPr lang="en-US" altLang="ko-KR" sz="12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7DE99CA-FFE0-4431-8CDB-F1EEAD58ED50}"/>
              </a:ext>
            </a:extLst>
          </p:cNvPr>
          <p:cNvGrpSpPr/>
          <p:nvPr/>
        </p:nvGrpSpPr>
        <p:grpSpPr>
          <a:xfrm>
            <a:off x="2926803" y="5959536"/>
            <a:ext cx="6358993" cy="81273"/>
            <a:chOff x="1754163" y="5229200"/>
            <a:chExt cx="5634055" cy="72008"/>
          </a:xfrm>
        </p:grpSpPr>
        <p:sp>
          <p:nvSpPr>
            <p:cNvPr id="20" name="Rectangle 24">
              <a:extLst>
                <a:ext uri="{FF2B5EF4-FFF2-40B4-BE49-F238E27FC236}">
                  <a16:creationId xmlns:a16="http://schemas.microsoft.com/office/drawing/2014/main" id="{E444DC9D-992D-4FD2-8376-1C022AD18350}"/>
                </a:ext>
              </a:extLst>
            </p:cNvPr>
            <p:cNvSpPr/>
            <p:nvPr/>
          </p:nvSpPr>
          <p:spPr>
            <a:xfrm>
              <a:off x="1754163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21" name="Rectangle 24">
              <a:extLst>
                <a:ext uri="{FF2B5EF4-FFF2-40B4-BE49-F238E27FC236}">
                  <a16:creationId xmlns:a16="http://schemas.microsoft.com/office/drawing/2014/main" id="{4D02DABB-3875-4C96-B929-1AE5766E04F8}"/>
                </a:ext>
              </a:extLst>
            </p:cNvPr>
            <p:cNvSpPr/>
            <p:nvPr/>
          </p:nvSpPr>
          <p:spPr>
            <a:xfrm>
              <a:off x="3160415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22" name="Rectangle 24">
              <a:extLst>
                <a:ext uri="{FF2B5EF4-FFF2-40B4-BE49-F238E27FC236}">
                  <a16:creationId xmlns:a16="http://schemas.microsoft.com/office/drawing/2014/main" id="{0E25354B-FBF6-4DF4-9B8C-FA729F958C69}"/>
                </a:ext>
              </a:extLst>
            </p:cNvPr>
            <p:cNvSpPr/>
            <p:nvPr/>
          </p:nvSpPr>
          <p:spPr>
            <a:xfrm>
              <a:off x="4583144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23" name="Rectangle 24">
              <a:extLst>
                <a:ext uri="{FF2B5EF4-FFF2-40B4-BE49-F238E27FC236}">
                  <a16:creationId xmlns:a16="http://schemas.microsoft.com/office/drawing/2014/main" id="{0D5F2BEA-9C1C-49D0-8E9A-376886EB4F2F}"/>
                </a:ext>
              </a:extLst>
            </p:cNvPr>
            <p:cNvSpPr/>
            <p:nvPr/>
          </p:nvSpPr>
          <p:spPr>
            <a:xfrm>
              <a:off x="5987777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56D1006F-D703-4364-B9AB-01C7343E0011}"/>
              </a:ext>
            </a:extLst>
          </p:cNvPr>
          <p:cNvSpPr txBox="1"/>
          <p:nvPr/>
        </p:nvSpPr>
        <p:spPr>
          <a:xfrm rot="17459286">
            <a:off x="2592512" y="4475898"/>
            <a:ext cx="2281599" cy="762272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Contents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007E8A-5D06-486C-8D35-F27F35F45A02}"/>
              </a:ext>
            </a:extLst>
          </p:cNvPr>
          <p:cNvSpPr txBox="1"/>
          <p:nvPr/>
        </p:nvSpPr>
        <p:spPr>
          <a:xfrm rot="20145789">
            <a:off x="3976237" y="3099206"/>
            <a:ext cx="2281599" cy="762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Various function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3E34A7-8F45-4C78-8EB5-B4BC8906923A}"/>
              </a:ext>
            </a:extLst>
          </p:cNvPr>
          <p:cNvSpPr txBox="1"/>
          <p:nvPr/>
        </p:nvSpPr>
        <p:spPr>
          <a:xfrm rot="1505859">
            <a:off x="6033426" y="3134130"/>
            <a:ext cx="2281599" cy="762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Easy to set time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FC984B1-34A7-4BBC-8462-974BFEA3E3F4}"/>
              </a:ext>
            </a:extLst>
          </p:cNvPr>
          <p:cNvSpPr txBox="1"/>
          <p:nvPr/>
        </p:nvSpPr>
        <p:spPr>
          <a:xfrm rot="4128560">
            <a:off x="7330465" y="4515830"/>
            <a:ext cx="2281599" cy="762272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Set reading right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cxnSp>
        <p:nvCxnSpPr>
          <p:cNvPr id="28" name="Elbow Connector 34">
            <a:extLst>
              <a:ext uri="{FF2B5EF4-FFF2-40B4-BE49-F238E27FC236}">
                <a16:creationId xmlns:a16="http://schemas.microsoft.com/office/drawing/2014/main" id="{38CAFAF4-9A5C-4B88-8213-4881E8AA86E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92369" y="4392627"/>
            <a:ext cx="1290141" cy="1193487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63">
            <a:extLst>
              <a:ext uri="{FF2B5EF4-FFF2-40B4-BE49-F238E27FC236}">
                <a16:creationId xmlns:a16="http://schemas.microsoft.com/office/drawing/2014/main" id="{F1E57AC7-79D4-47FA-A50A-BA7219D9C87F}"/>
              </a:ext>
            </a:extLst>
          </p:cNvPr>
          <p:cNvCxnSpPr>
            <a:cxnSpLocks/>
            <a:stCxn id="14" idx="2"/>
          </p:cNvCxnSpPr>
          <p:nvPr/>
        </p:nvCxnSpPr>
        <p:spPr>
          <a:xfrm rot="5400000">
            <a:off x="8966554" y="4021215"/>
            <a:ext cx="1339148" cy="1985319"/>
          </a:xfrm>
          <a:prstGeom prst="bentConnector2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315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2229281B-19A9-4B8B-B0D8-8EF447EBB736}"/>
              </a:ext>
            </a:extLst>
          </p:cNvPr>
          <p:cNvGrpSpPr/>
          <p:nvPr/>
        </p:nvGrpSpPr>
        <p:grpSpPr>
          <a:xfrm>
            <a:off x="727771" y="1593695"/>
            <a:ext cx="5067597" cy="4615133"/>
            <a:chOff x="580727" y="-1101880"/>
            <a:chExt cx="5067597" cy="4615133"/>
          </a:xfrm>
        </p:grpSpPr>
        <p:sp>
          <p:nvSpPr>
            <p:cNvPr id="29" name="Graphic 27">
              <a:extLst>
                <a:ext uri="{FF2B5EF4-FFF2-40B4-BE49-F238E27FC236}">
                  <a16:creationId xmlns:a16="http://schemas.microsoft.com/office/drawing/2014/main" id="{FA295B3A-2469-4321-9012-2584D11573B2}"/>
                </a:ext>
              </a:extLst>
            </p:cNvPr>
            <p:cNvSpPr/>
            <p:nvPr/>
          </p:nvSpPr>
          <p:spPr>
            <a:xfrm rot="60000">
              <a:off x="580727" y="-1101880"/>
              <a:ext cx="5067597" cy="4615133"/>
            </a:xfrm>
            <a:custGeom>
              <a:avLst/>
              <a:gdLst>
                <a:gd name="connsiteX0" fmla="*/ 2941389 w 4800600"/>
                <a:gd name="connsiteY0" fmla="*/ 337317 h 4371975"/>
                <a:gd name="connsiteX1" fmla="*/ 4699705 w 4800600"/>
                <a:gd name="connsiteY1" fmla="*/ 3252920 h 4371975"/>
                <a:gd name="connsiteX2" fmla="*/ 4115822 w 4800600"/>
                <a:gd name="connsiteY2" fmla="*/ 4310195 h 4371975"/>
                <a:gd name="connsiteX3" fmla="*/ 711587 w 4800600"/>
                <a:gd name="connsiteY3" fmla="*/ 4374965 h 4371975"/>
                <a:gd name="connsiteX4" fmla="*/ 87699 w 4800600"/>
                <a:gd name="connsiteY4" fmla="*/ 3340550 h 4371975"/>
                <a:gd name="connsiteX5" fmla="*/ 1733620 w 4800600"/>
                <a:gd name="connsiteY5" fmla="*/ 360177 h 4371975"/>
                <a:gd name="connsiteX6" fmla="*/ 2941389 w 4800600"/>
                <a:gd name="connsiteY6" fmla="*/ 337317 h 437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0" h="4371975">
                  <a:moveTo>
                    <a:pt x="2941389" y="337317"/>
                  </a:moveTo>
                  <a:lnTo>
                    <a:pt x="4699705" y="3252920"/>
                  </a:lnTo>
                  <a:cubicBezTo>
                    <a:pt x="4976882" y="3712977"/>
                    <a:pt x="4653032" y="4299717"/>
                    <a:pt x="4115822" y="4310195"/>
                  </a:cubicBezTo>
                  <a:lnTo>
                    <a:pt x="711587" y="4374965"/>
                  </a:lnTo>
                  <a:cubicBezTo>
                    <a:pt x="175329" y="4385442"/>
                    <a:pt x="-171381" y="3810132"/>
                    <a:pt x="87699" y="3340550"/>
                  </a:cubicBezTo>
                  <a:lnTo>
                    <a:pt x="1733620" y="360177"/>
                  </a:lnTo>
                  <a:cubicBezTo>
                    <a:pt x="1992700" y="-109405"/>
                    <a:pt x="2664212" y="-122740"/>
                    <a:pt x="2941389" y="3373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27">
              <a:extLst>
                <a:ext uri="{FF2B5EF4-FFF2-40B4-BE49-F238E27FC236}">
                  <a16:creationId xmlns:a16="http://schemas.microsoft.com/office/drawing/2014/main" id="{A6A8181F-CC04-40BF-AE79-DEC0A6ED09A9}"/>
                </a:ext>
              </a:extLst>
            </p:cNvPr>
            <p:cNvSpPr/>
            <p:nvPr/>
          </p:nvSpPr>
          <p:spPr>
            <a:xfrm rot="60000">
              <a:off x="867482" y="-793954"/>
              <a:ext cx="4475037" cy="4075480"/>
            </a:xfrm>
            <a:custGeom>
              <a:avLst/>
              <a:gdLst>
                <a:gd name="connsiteX0" fmla="*/ 2941389 w 4800600"/>
                <a:gd name="connsiteY0" fmla="*/ 337317 h 4371975"/>
                <a:gd name="connsiteX1" fmla="*/ 4699705 w 4800600"/>
                <a:gd name="connsiteY1" fmla="*/ 3252920 h 4371975"/>
                <a:gd name="connsiteX2" fmla="*/ 4115822 w 4800600"/>
                <a:gd name="connsiteY2" fmla="*/ 4310195 h 4371975"/>
                <a:gd name="connsiteX3" fmla="*/ 711587 w 4800600"/>
                <a:gd name="connsiteY3" fmla="*/ 4374965 h 4371975"/>
                <a:gd name="connsiteX4" fmla="*/ 87699 w 4800600"/>
                <a:gd name="connsiteY4" fmla="*/ 3340550 h 4371975"/>
                <a:gd name="connsiteX5" fmla="*/ 1733620 w 4800600"/>
                <a:gd name="connsiteY5" fmla="*/ 360177 h 4371975"/>
                <a:gd name="connsiteX6" fmla="*/ 2941389 w 4800600"/>
                <a:gd name="connsiteY6" fmla="*/ 337317 h 437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0" h="4371975">
                  <a:moveTo>
                    <a:pt x="2941389" y="337317"/>
                  </a:moveTo>
                  <a:lnTo>
                    <a:pt x="4699705" y="3252920"/>
                  </a:lnTo>
                  <a:cubicBezTo>
                    <a:pt x="4976882" y="3712977"/>
                    <a:pt x="4653032" y="4299717"/>
                    <a:pt x="4115822" y="4310195"/>
                  </a:cubicBezTo>
                  <a:lnTo>
                    <a:pt x="711587" y="4374965"/>
                  </a:lnTo>
                  <a:cubicBezTo>
                    <a:pt x="175329" y="4385442"/>
                    <a:pt x="-171381" y="3810132"/>
                    <a:pt x="87699" y="3340550"/>
                  </a:cubicBezTo>
                  <a:lnTo>
                    <a:pt x="1733620" y="360177"/>
                  </a:lnTo>
                  <a:cubicBezTo>
                    <a:pt x="1992700" y="-109405"/>
                    <a:pt x="2664212" y="-122740"/>
                    <a:pt x="2941389" y="33731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917F4B5-22AF-4C44-BD0B-54356F64B742}"/>
              </a:ext>
            </a:extLst>
          </p:cNvPr>
          <p:cNvSpPr/>
          <p:nvPr/>
        </p:nvSpPr>
        <p:spPr>
          <a:xfrm rot="14190664">
            <a:off x="1973090" y="3386847"/>
            <a:ext cx="405294" cy="20722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F5CB2717-6ED5-45FB-9317-20878003F687}"/>
              </a:ext>
            </a:extLst>
          </p:cNvPr>
          <p:cNvSpPr/>
          <p:nvPr/>
        </p:nvSpPr>
        <p:spPr>
          <a:xfrm rot="18091456">
            <a:off x="3545278" y="4110745"/>
            <a:ext cx="405294" cy="20722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6DB0671-E809-4F41-8814-C46ADFDA5A13}"/>
              </a:ext>
            </a:extLst>
          </p:cNvPr>
          <p:cNvSpPr/>
          <p:nvPr/>
        </p:nvSpPr>
        <p:spPr>
          <a:xfrm rot="19725368">
            <a:off x="3068448" y="2392880"/>
            <a:ext cx="405294" cy="20722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/>
              <a:t>Key Features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B8A24D0-1CAB-4E06-AC58-D5EB3250D662}"/>
              </a:ext>
            </a:extLst>
          </p:cNvPr>
          <p:cNvGrpSpPr/>
          <p:nvPr/>
        </p:nvGrpSpPr>
        <p:grpSpPr>
          <a:xfrm>
            <a:off x="2589156" y="3607844"/>
            <a:ext cx="1344828" cy="1344828"/>
            <a:chOff x="1089413" y="2131797"/>
            <a:chExt cx="2968238" cy="2968238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2CDC10F-CBC6-43C7-AFD5-1C0B1A578724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646DB8B-DCF6-4FBC-A6DF-36A7A5069314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E2D978E-AA94-4CB9-82FF-B9B37356B8B2}"/>
              </a:ext>
            </a:extLst>
          </p:cNvPr>
          <p:cNvGrpSpPr/>
          <p:nvPr/>
        </p:nvGrpSpPr>
        <p:grpSpPr>
          <a:xfrm>
            <a:off x="2589156" y="1862881"/>
            <a:ext cx="1298170" cy="1298170"/>
            <a:chOff x="1089413" y="2131797"/>
            <a:chExt cx="2968238" cy="2968238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5D68A41-6763-4A09-854A-1CA93F03BB70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7577DB-E822-4A1F-BFFC-A4EFC505439D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AE8B2EC-ABB6-4E39-A97A-DB1C9BE18B3C}"/>
              </a:ext>
            </a:extLst>
          </p:cNvPr>
          <p:cNvGrpSpPr/>
          <p:nvPr/>
        </p:nvGrpSpPr>
        <p:grpSpPr>
          <a:xfrm>
            <a:off x="992048" y="4653587"/>
            <a:ext cx="1298170" cy="1298170"/>
            <a:chOff x="1089413" y="2131797"/>
            <a:chExt cx="2968238" cy="2968238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4D426F1-D942-42C7-A1F1-A731EEEC0994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0F6E5CC-A1DC-46A1-BEC9-DA240DCBE84D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C9D69F0-C990-4D1C-BCCE-71F3A0BA7632}"/>
              </a:ext>
            </a:extLst>
          </p:cNvPr>
          <p:cNvGrpSpPr/>
          <p:nvPr/>
        </p:nvGrpSpPr>
        <p:grpSpPr>
          <a:xfrm>
            <a:off x="4176739" y="4653587"/>
            <a:ext cx="1298170" cy="1298170"/>
            <a:chOff x="1089413" y="2131797"/>
            <a:chExt cx="2968238" cy="2968238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65EA648-AA2A-4EAF-B24D-111A1DA94E89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C85BAB-4687-423F-8677-EBED505BF997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51" name="Oval 14">
            <a:extLst>
              <a:ext uri="{FF2B5EF4-FFF2-40B4-BE49-F238E27FC236}">
                <a16:creationId xmlns:a16="http://schemas.microsoft.com/office/drawing/2014/main" id="{80334986-0EC0-4105-A355-308FC97624DA}"/>
              </a:ext>
            </a:extLst>
          </p:cNvPr>
          <p:cNvSpPr/>
          <p:nvPr/>
        </p:nvSpPr>
        <p:spPr>
          <a:xfrm>
            <a:off x="6134193" y="1614816"/>
            <a:ext cx="825409" cy="82540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2" name="Oval 15">
            <a:extLst>
              <a:ext uri="{FF2B5EF4-FFF2-40B4-BE49-F238E27FC236}">
                <a16:creationId xmlns:a16="http://schemas.microsoft.com/office/drawing/2014/main" id="{9500C021-DAE1-4059-8CB6-B6CBC03DD001}"/>
              </a:ext>
            </a:extLst>
          </p:cNvPr>
          <p:cNvSpPr/>
          <p:nvPr/>
        </p:nvSpPr>
        <p:spPr>
          <a:xfrm>
            <a:off x="6134193" y="2828657"/>
            <a:ext cx="825409" cy="82540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3" name="Oval 16">
            <a:extLst>
              <a:ext uri="{FF2B5EF4-FFF2-40B4-BE49-F238E27FC236}">
                <a16:creationId xmlns:a16="http://schemas.microsoft.com/office/drawing/2014/main" id="{A3358CC8-1FA4-4974-92A2-39320ECBCA16}"/>
              </a:ext>
            </a:extLst>
          </p:cNvPr>
          <p:cNvSpPr/>
          <p:nvPr/>
        </p:nvSpPr>
        <p:spPr>
          <a:xfrm>
            <a:off x="6134193" y="4042499"/>
            <a:ext cx="825409" cy="82540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4" name="Oval 17">
            <a:extLst>
              <a:ext uri="{FF2B5EF4-FFF2-40B4-BE49-F238E27FC236}">
                <a16:creationId xmlns:a16="http://schemas.microsoft.com/office/drawing/2014/main" id="{CC3F324B-2FA2-47C4-8BEF-DAF4E5E5FD0F}"/>
              </a:ext>
            </a:extLst>
          </p:cNvPr>
          <p:cNvSpPr/>
          <p:nvPr/>
        </p:nvSpPr>
        <p:spPr>
          <a:xfrm>
            <a:off x="6134193" y="5256339"/>
            <a:ext cx="825409" cy="82540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FD680A5-CFCF-4E9D-9A26-EBFBCD87025B}"/>
              </a:ext>
            </a:extLst>
          </p:cNvPr>
          <p:cNvSpPr txBox="1"/>
          <p:nvPr/>
        </p:nvSpPr>
        <p:spPr>
          <a:xfrm>
            <a:off x="6259171" y="1807021"/>
            <a:ext cx="59876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C54CDA5-D8AD-443B-9D6F-D751CAE2945D}"/>
              </a:ext>
            </a:extLst>
          </p:cNvPr>
          <p:cNvSpPr txBox="1"/>
          <p:nvPr/>
        </p:nvSpPr>
        <p:spPr>
          <a:xfrm>
            <a:off x="6259171" y="3017417"/>
            <a:ext cx="59876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F602DC0-F4A9-473B-A64A-B1CE406B084F}"/>
              </a:ext>
            </a:extLst>
          </p:cNvPr>
          <p:cNvSpPr txBox="1"/>
          <p:nvPr/>
        </p:nvSpPr>
        <p:spPr>
          <a:xfrm>
            <a:off x="6259171" y="4227813"/>
            <a:ext cx="59876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3B433D7-6F29-4AC9-AF2A-C4EF243EE06F}"/>
              </a:ext>
            </a:extLst>
          </p:cNvPr>
          <p:cNvSpPr txBox="1"/>
          <p:nvPr/>
        </p:nvSpPr>
        <p:spPr>
          <a:xfrm>
            <a:off x="6259171" y="5438210"/>
            <a:ext cx="59876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59" name="Group 22">
            <a:extLst>
              <a:ext uri="{FF2B5EF4-FFF2-40B4-BE49-F238E27FC236}">
                <a16:creationId xmlns:a16="http://schemas.microsoft.com/office/drawing/2014/main" id="{CB38E549-0FD3-4699-A3E7-A8A0A171C4D9}"/>
              </a:ext>
            </a:extLst>
          </p:cNvPr>
          <p:cNvGrpSpPr/>
          <p:nvPr/>
        </p:nvGrpSpPr>
        <p:grpSpPr>
          <a:xfrm>
            <a:off x="7032839" y="1588851"/>
            <a:ext cx="3774887" cy="1113460"/>
            <a:chOff x="2113657" y="4283314"/>
            <a:chExt cx="3647460" cy="835094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BC13222-D27C-4A2F-8041-0FBE03118B3A}"/>
                </a:ext>
              </a:extLst>
            </p:cNvPr>
            <p:cNvSpPr txBox="1"/>
            <p:nvPr/>
          </p:nvSpPr>
          <p:spPr>
            <a:xfrm>
              <a:off x="2113657" y="4495161"/>
              <a:ext cx="3647459" cy="6232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Groups can be </a:t>
              </a:r>
              <a:r>
                <a:rPr lang="en-US" altLang="ko-KR" sz="1600" b="1" dirty="0">
                  <a:solidFill>
                    <a:srgbClr val="0680C3"/>
                  </a:solidFill>
                  <a:latin typeface="Arial" pitchFamily="34" charset="0"/>
                  <a:cs typeface="Arial" pitchFamily="34" charset="0"/>
                </a:rPr>
                <a:t>shared</a:t>
              </a:r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by people with variable working hours, such as police, firefighters, and nurses.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CB72578-A437-41B6-AD95-752F0FDC6687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0680C3"/>
                  </a:solidFill>
                  <a:latin typeface="Arial" pitchFamily="34" charset="0"/>
                  <a:cs typeface="Arial" pitchFamily="34" charset="0"/>
                </a:rPr>
                <a:t>Calendar Sharing</a:t>
              </a:r>
              <a:endParaRPr lang="ko-KR" altLang="en-US" sz="1600" b="1" dirty="0">
                <a:solidFill>
                  <a:srgbClr val="0680C3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2" name="Group 34">
            <a:extLst>
              <a:ext uri="{FF2B5EF4-FFF2-40B4-BE49-F238E27FC236}">
                <a16:creationId xmlns:a16="http://schemas.microsoft.com/office/drawing/2014/main" id="{8D2EB762-0FEC-49D6-A375-1734E397909E}"/>
              </a:ext>
            </a:extLst>
          </p:cNvPr>
          <p:cNvGrpSpPr/>
          <p:nvPr/>
        </p:nvGrpSpPr>
        <p:grpSpPr>
          <a:xfrm>
            <a:off x="7032839" y="2805270"/>
            <a:ext cx="3774887" cy="1113463"/>
            <a:chOff x="2113657" y="4283314"/>
            <a:chExt cx="3647460" cy="835097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BF49D-5A1F-40D0-8241-5A00CE1BDCC9}"/>
                </a:ext>
              </a:extLst>
            </p:cNvPr>
            <p:cNvSpPr txBox="1"/>
            <p:nvPr/>
          </p:nvSpPr>
          <p:spPr>
            <a:xfrm>
              <a:off x="2113657" y="4495163"/>
              <a:ext cx="3647459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Help them </a:t>
              </a:r>
              <a:r>
                <a:rPr lang="en-US" altLang="ko-KR" sz="1600" b="1" dirty="0">
                  <a:solidFill>
                    <a:srgbClr val="07A398"/>
                  </a:solidFill>
                  <a:latin typeface="Arial" pitchFamily="34" charset="0"/>
                  <a:cs typeface="Arial" pitchFamily="34" charset="0"/>
                </a:rPr>
                <a:t>organize</a:t>
              </a:r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a meeting by recommending a time that they can use in common.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04CB3A9-D2FD-448D-AB5B-502FE4F76249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07A398"/>
                  </a:solidFill>
                  <a:latin typeface="Arial" pitchFamily="34" charset="0"/>
                  <a:cs typeface="Arial" pitchFamily="34" charset="0"/>
                </a:rPr>
                <a:t>Recommended function</a:t>
              </a:r>
              <a:endParaRPr lang="ko-KR" altLang="en-US" sz="1600" b="1" dirty="0">
                <a:solidFill>
                  <a:srgbClr val="07A398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5" name="Group 37">
            <a:extLst>
              <a:ext uri="{FF2B5EF4-FFF2-40B4-BE49-F238E27FC236}">
                <a16:creationId xmlns:a16="http://schemas.microsoft.com/office/drawing/2014/main" id="{34B893E5-5F6E-4A09-B21F-E48A8F0B5C18}"/>
              </a:ext>
            </a:extLst>
          </p:cNvPr>
          <p:cNvGrpSpPr/>
          <p:nvPr/>
        </p:nvGrpSpPr>
        <p:grpSpPr>
          <a:xfrm>
            <a:off x="7032839" y="4021692"/>
            <a:ext cx="3774887" cy="867240"/>
            <a:chOff x="2113657" y="4283314"/>
            <a:chExt cx="3647460" cy="650430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376381E-8139-4005-AA8C-25F3554C2D19}"/>
                </a:ext>
              </a:extLst>
            </p:cNvPr>
            <p:cNvSpPr txBox="1"/>
            <p:nvPr/>
          </p:nvSpPr>
          <p:spPr>
            <a:xfrm>
              <a:off x="2113657" y="4495163"/>
              <a:ext cx="3647459" cy="438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</a:t>
              </a:r>
              <a:r>
                <a:rPr lang="en-US" altLang="ko-KR" sz="1600" b="1" dirty="0">
                  <a:solidFill>
                    <a:srgbClr val="92D050"/>
                  </a:solidFill>
                  <a:latin typeface="Arial" pitchFamily="34" charset="0"/>
                  <a:cs typeface="Arial" pitchFamily="34" charset="0"/>
                </a:rPr>
                <a:t>distinguish</a:t>
              </a:r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between private and public schedules.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C63662B-6B03-4333-A090-9335147236D9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92D050"/>
                  </a:solidFill>
                  <a:latin typeface="Arial" pitchFamily="34" charset="0"/>
                  <a:cs typeface="Arial" pitchFamily="34" charset="0"/>
                </a:rPr>
                <a:t>Selective sharing</a:t>
              </a:r>
              <a:endParaRPr lang="ko-KR" altLang="en-US" sz="1600" b="1" dirty="0">
                <a:solidFill>
                  <a:srgbClr val="92D05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8" name="Group 40">
            <a:extLst>
              <a:ext uri="{FF2B5EF4-FFF2-40B4-BE49-F238E27FC236}">
                <a16:creationId xmlns:a16="http://schemas.microsoft.com/office/drawing/2014/main" id="{DCEC7BF7-924F-4960-8358-A91CD2CC2911}"/>
              </a:ext>
            </a:extLst>
          </p:cNvPr>
          <p:cNvGrpSpPr/>
          <p:nvPr/>
        </p:nvGrpSpPr>
        <p:grpSpPr>
          <a:xfrm>
            <a:off x="7032839" y="5238116"/>
            <a:ext cx="3774887" cy="867240"/>
            <a:chOff x="2113657" y="4283314"/>
            <a:chExt cx="3647460" cy="650430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A01335A-FB8A-4956-840B-19D260C344E2}"/>
                </a:ext>
              </a:extLst>
            </p:cNvPr>
            <p:cNvSpPr txBox="1"/>
            <p:nvPr/>
          </p:nvSpPr>
          <p:spPr>
            <a:xfrm>
              <a:off x="2113657" y="4495163"/>
              <a:ext cx="3647459" cy="438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FBA200"/>
                  </a:solidFill>
                  <a:latin typeface="Arial" pitchFamily="34" charset="0"/>
                  <a:cs typeface="Arial" pitchFamily="34" charset="0"/>
                </a:rPr>
                <a:t>Reminding</a:t>
              </a:r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about schedules through alarm and widget settings.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C5217E0-7845-48A3-88CD-F0E027DBFB11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FBA200"/>
                  </a:solidFill>
                  <a:latin typeface="Arial" pitchFamily="34" charset="0"/>
                  <a:cs typeface="Arial" pitchFamily="34" charset="0"/>
                </a:rPr>
                <a:t>Alarms and widgets</a:t>
              </a:r>
              <a:endParaRPr lang="ko-KR" altLang="en-US" sz="1600" b="1" dirty="0">
                <a:solidFill>
                  <a:srgbClr val="FBA20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0975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5400" dirty="0">
                <a:solidFill>
                  <a:schemeClr val="tx1"/>
                </a:solidFill>
                <a:latin typeface="+mj-ea"/>
              </a:rPr>
              <a:t>Prototype</a:t>
            </a:r>
            <a:endParaRPr lang="ko-KR" altLang="en-US" sz="5400" dirty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7" name="L-Shape 6"/>
          <p:cNvSpPr/>
          <p:nvPr/>
        </p:nvSpPr>
        <p:spPr>
          <a:xfrm rot="13500000">
            <a:off x="4025071" y="3090957"/>
            <a:ext cx="676083" cy="676083"/>
          </a:xfrm>
          <a:prstGeom prst="corner">
            <a:avLst>
              <a:gd name="adj1" fmla="val 32612"/>
              <a:gd name="adj2" fmla="val 3261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8" name="L-Shape 7"/>
          <p:cNvSpPr/>
          <p:nvPr/>
        </p:nvSpPr>
        <p:spPr>
          <a:xfrm rot="13500000">
            <a:off x="7345100" y="3084029"/>
            <a:ext cx="676083" cy="676083"/>
          </a:xfrm>
          <a:prstGeom prst="corner">
            <a:avLst>
              <a:gd name="adj1" fmla="val 32612"/>
              <a:gd name="adj2" fmla="val 3261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grpSp>
        <p:nvGrpSpPr>
          <p:cNvPr id="12" name="Group 11"/>
          <p:cNvGrpSpPr/>
          <p:nvPr/>
        </p:nvGrpSpPr>
        <p:grpSpPr>
          <a:xfrm>
            <a:off x="1658307" y="5349217"/>
            <a:ext cx="2287203" cy="627866"/>
            <a:chOff x="3233964" y="1954419"/>
            <a:chExt cx="1400520" cy="470899"/>
          </a:xfrm>
        </p:grpSpPr>
        <p:sp>
          <p:nvSpPr>
            <p:cNvPr id="13" name="TextBox 12"/>
            <p:cNvSpPr txBox="1"/>
            <p:nvPr/>
          </p:nvSpPr>
          <p:spPr>
            <a:xfrm>
              <a:off x="3233965" y="1954419"/>
              <a:ext cx="1400519" cy="346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Run screen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33964" y="2171403"/>
              <a:ext cx="1400519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Screen when first run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954772" y="5389296"/>
            <a:ext cx="2287203" cy="627866"/>
            <a:chOff x="3233964" y="1954419"/>
            <a:chExt cx="1400520" cy="470899"/>
          </a:xfrm>
        </p:grpSpPr>
        <p:sp>
          <p:nvSpPr>
            <p:cNvPr id="16" name="TextBox 15"/>
            <p:cNvSpPr txBox="1"/>
            <p:nvPr/>
          </p:nvSpPr>
          <p:spPr>
            <a:xfrm>
              <a:off x="3233965" y="1954419"/>
              <a:ext cx="1400519" cy="346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Join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233964" y="2171403"/>
              <a:ext cx="1400519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Membership window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251239" y="5429372"/>
            <a:ext cx="2287203" cy="874087"/>
            <a:chOff x="3233964" y="1954419"/>
            <a:chExt cx="1400520" cy="655565"/>
          </a:xfrm>
        </p:grpSpPr>
        <p:sp>
          <p:nvSpPr>
            <p:cNvPr id="19" name="TextBox 18"/>
            <p:cNvSpPr txBox="1"/>
            <p:nvPr/>
          </p:nvSpPr>
          <p:spPr>
            <a:xfrm>
              <a:off x="3233965" y="1954419"/>
              <a:ext cx="1400519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Login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33964" y="2171403"/>
              <a:ext cx="1400519" cy="438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Enter the schedule management screen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5" name="그림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9A477C70-A630-40AD-89EA-ED0EA76CFB9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78" b="7178"/>
          <a:stretch>
            <a:fillRect/>
          </a:stretch>
        </p:blipFill>
        <p:spPr/>
      </p:pic>
      <p:pic>
        <p:nvPicPr>
          <p:cNvPr id="10" name="그림 개체 틀 9" descr="스크린샷이(가) 표시된 사진&#10;&#10;자동 생성된 설명">
            <a:extLst>
              <a:ext uri="{FF2B5EF4-FFF2-40B4-BE49-F238E27FC236}">
                <a16:creationId xmlns:a16="http://schemas.microsoft.com/office/drawing/2014/main" id="{B7726123-B735-4ED7-B43F-0703BB4D1668}"/>
              </a:ext>
            </a:extLst>
          </p:cNvPr>
          <p:cNvPicPr>
            <a:picLocks noGrp="1" noChangeAspect="1"/>
          </p:cNvPicPr>
          <p:nvPr>
            <p:ph type="pic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1" b="6661"/>
          <a:stretch>
            <a:fillRect/>
          </a:stretch>
        </p:blipFill>
        <p:spPr>
          <a:xfrm>
            <a:off x="5122445" y="1748118"/>
            <a:ext cx="1930667" cy="2949388"/>
          </a:xfrm>
        </p:spPr>
      </p:pic>
      <p:pic>
        <p:nvPicPr>
          <p:cNvPr id="21" name="그림 개체 틀 20" descr="그리기이(가) 표시된 사진&#10;&#10;자동 생성된 설명">
            <a:extLst>
              <a:ext uri="{FF2B5EF4-FFF2-40B4-BE49-F238E27FC236}">
                <a16:creationId xmlns:a16="http://schemas.microsoft.com/office/drawing/2014/main" id="{2C121509-F7A0-45FA-BA74-6F2DD18EEE35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2" b="73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02149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Prototype Examples</a:t>
            </a:r>
          </a:p>
        </p:txBody>
      </p:sp>
      <p:sp>
        <p:nvSpPr>
          <p:cNvPr id="38" name="Oval 21">
            <a:extLst>
              <a:ext uri="{FF2B5EF4-FFF2-40B4-BE49-F238E27FC236}">
                <a16:creationId xmlns:a16="http://schemas.microsoft.com/office/drawing/2014/main" id="{DFD33112-8AC9-4706-9F0E-6F7678B02B22}"/>
              </a:ext>
            </a:extLst>
          </p:cNvPr>
          <p:cNvSpPr>
            <a:spLocks noChangeAspect="1"/>
          </p:cNvSpPr>
          <p:nvPr/>
        </p:nvSpPr>
        <p:spPr>
          <a:xfrm>
            <a:off x="5865592" y="2215697"/>
            <a:ext cx="493077" cy="49719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9" name="Rounded Rectangle 27">
            <a:extLst>
              <a:ext uri="{FF2B5EF4-FFF2-40B4-BE49-F238E27FC236}">
                <a16:creationId xmlns:a16="http://schemas.microsoft.com/office/drawing/2014/main" id="{A36B9A9F-B13F-4618-BA09-A6034746901B}"/>
              </a:ext>
            </a:extLst>
          </p:cNvPr>
          <p:cNvSpPr/>
          <p:nvPr/>
        </p:nvSpPr>
        <p:spPr>
          <a:xfrm>
            <a:off x="7202362" y="2333208"/>
            <a:ext cx="433874" cy="33327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Rounded Rectangle 7">
            <a:extLst>
              <a:ext uri="{FF2B5EF4-FFF2-40B4-BE49-F238E27FC236}">
                <a16:creationId xmlns:a16="http://schemas.microsoft.com/office/drawing/2014/main" id="{6CD596F9-7A02-4B2B-8010-B83BD7A17B82}"/>
              </a:ext>
            </a:extLst>
          </p:cNvPr>
          <p:cNvSpPr/>
          <p:nvPr/>
        </p:nvSpPr>
        <p:spPr>
          <a:xfrm>
            <a:off x="4578646" y="2285806"/>
            <a:ext cx="441114" cy="38067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0" name="Rectangle 48">
            <a:extLst>
              <a:ext uri="{FF2B5EF4-FFF2-40B4-BE49-F238E27FC236}">
                <a16:creationId xmlns:a16="http://schemas.microsoft.com/office/drawing/2014/main" id="{00AA4EB6-8909-4916-B20E-0AC2B069E00D}"/>
              </a:ext>
            </a:extLst>
          </p:cNvPr>
          <p:cNvSpPr/>
          <p:nvPr/>
        </p:nvSpPr>
        <p:spPr>
          <a:xfrm>
            <a:off x="0" y="1336079"/>
            <a:ext cx="12191853" cy="707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BA200"/>
              </a:solidFill>
            </a:endParaRPr>
          </a:p>
        </p:txBody>
      </p:sp>
      <p:sp>
        <p:nvSpPr>
          <p:cNvPr id="91" name="Rectangle 49">
            <a:extLst>
              <a:ext uri="{FF2B5EF4-FFF2-40B4-BE49-F238E27FC236}">
                <a16:creationId xmlns:a16="http://schemas.microsoft.com/office/drawing/2014/main" id="{E82000DB-4C6D-46C5-B4EA-D75D5D9FB836}"/>
              </a:ext>
            </a:extLst>
          </p:cNvPr>
          <p:cNvSpPr/>
          <p:nvPr/>
        </p:nvSpPr>
        <p:spPr>
          <a:xfrm>
            <a:off x="295" y="6343031"/>
            <a:ext cx="12191853" cy="707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화면 기록 2020-04-23 " descr="화면 기록 2020-04-23 ">
            <a:hlinkClick r:id="" action="ppaction://media"/>
            <a:extLst>
              <a:ext uri="{FF2B5EF4-FFF2-40B4-BE49-F238E27FC236}">
                <a16:creationId xmlns:a16="http://schemas.microsoft.com/office/drawing/2014/main" id="{18D4A17B-DFE1-C740-B46A-924F6388BF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93900" y="1336079"/>
            <a:ext cx="4804051" cy="507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27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4741" y="83917"/>
            <a:ext cx="11782516" cy="1642713"/>
          </a:xfrm>
          <a:prstGeom prst="rect">
            <a:avLst/>
          </a:prstGeom>
        </p:spPr>
        <p:txBody>
          <a:bodyPr/>
          <a:lstStyle/>
          <a:p>
            <a:pPr lvl="0" latinLnBrk="1"/>
            <a:r>
              <a:rPr lang="en-US" altLang="ko-KR" b="1" dirty="0"/>
              <a:t>Required technologies</a:t>
            </a:r>
            <a:endParaRPr lang="ko-KR" altLang="ko-KR" b="1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0CDE915-2354-4482-BFFD-C57FB0E0930F}"/>
              </a:ext>
            </a:extLst>
          </p:cNvPr>
          <p:cNvGrpSpPr/>
          <p:nvPr/>
        </p:nvGrpSpPr>
        <p:grpSpPr>
          <a:xfrm>
            <a:off x="7459384" y="4465057"/>
            <a:ext cx="4453211" cy="1231172"/>
            <a:chOff x="302738" y="4384325"/>
            <a:chExt cx="3135018" cy="87023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82952D-1B08-403D-9E65-3FEFF0C15875}"/>
                </a:ext>
              </a:extLst>
            </p:cNvPr>
            <p:cNvSpPr txBox="1"/>
            <p:nvPr/>
          </p:nvSpPr>
          <p:spPr>
            <a:xfrm>
              <a:off x="302738" y="4384325"/>
              <a:ext cx="2851594" cy="26105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rgbClr val="07A398"/>
                  </a:solidFill>
                  <a:cs typeface="Arial" pitchFamily="34" charset="0"/>
                </a:rPr>
                <a:t>Synchronization and fast execution</a:t>
              </a:r>
              <a:endParaRPr lang="ko-KR" altLang="en-US" b="1" dirty="0">
                <a:solidFill>
                  <a:srgbClr val="07A398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4FDD48-67C6-4969-A146-42719801BFAA}"/>
                </a:ext>
              </a:extLst>
            </p:cNvPr>
            <p:cNvSpPr txBox="1"/>
            <p:nvPr/>
          </p:nvSpPr>
          <p:spPr>
            <a:xfrm>
              <a:off x="302738" y="4667183"/>
              <a:ext cx="3135018" cy="58737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Even when schedule changes are applied, data must be well managed so that time can be recommended in real time.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56AA7A-113B-4B09-9978-4A50651BEE26}"/>
              </a:ext>
            </a:extLst>
          </p:cNvPr>
          <p:cNvGrpSpPr/>
          <p:nvPr/>
        </p:nvGrpSpPr>
        <p:grpSpPr>
          <a:xfrm>
            <a:off x="279405" y="4711311"/>
            <a:ext cx="3551657" cy="1469337"/>
            <a:chOff x="482584" y="4213879"/>
            <a:chExt cx="3698820" cy="146933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064F424-53D3-4DB4-98CC-F8E8981F76B3}"/>
                </a:ext>
              </a:extLst>
            </p:cNvPr>
            <p:cNvSpPr txBox="1"/>
            <p:nvPr/>
          </p:nvSpPr>
          <p:spPr>
            <a:xfrm>
              <a:off x="482584" y="4213879"/>
              <a:ext cx="3636522" cy="369332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rgbClr val="FBA200"/>
                  </a:solidFill>
                  <a:cs typeface="Arial" pitchFamily="34" charset="0"/>
                </a:rPr>
                <a:t>Identity authentication service</a:t>
              </a:r>
              <a:endParaRPr lang="ko-KR" altLang="en-US" b="1" dirty="0">
                <a:solidFill>
                  <a:srgbClr val="FBA200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3C784B3-FD8C-461A-93BA-B4B8DDEE5B95}"/>
                </a:ext>
              </a:extLst>
            </p:cNvPr>
            <p:cNvSpPr txBox="1"/>
            <p:nvPr/>
          </p:nvSpPr>
          <p:spPr>
            <a:xfrm>
              <a:off x="693702" y="4604602"/>
              <a:ext cx="3487702" cy="107861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For security, we must provide own authentication service (e.g. text authentication, email authentication)..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0DBAEFD-420B-430B-9244-9A6BFB60C44E}"/>
              </a:ext>
            </a:extLst>
          </p:cNvPr>
          <p:cNvGrpSpPr/>
          <p:nvPr/>
        </p:nvGrpSpPr>
        <p:grpSpPr>
          <a:xfrm>
            <a:off x="390733" y="2131392"/>
            <a:ext cx="3592746" cy="1455939"/>
            <a:chOff x="302738" y="4370890"/>
            <a:chExt cx="2870242" cy="141456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FEA8055-C714-4196-A5F1-115A9684E008}"/>
                </a:ext>
              </a:extLst>
            </p:cNvPr>
            <p:cNvSpPr txBox="1"/>
            <p:nvPr/>
          </p:nvSpPr>
          <p:spPr>
            <a:xfrm>
              <a:off x="302738" y="4370890"/>
              <a:ext cx="2851594" cy="369332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rgbClr val="92D050"/>
                  </a:solidFill>
                  <a:cs typeface="Arial" pitchFamily="34" charset="0"/>
                </a:rPr>
                <a:t>Grouping</a:t>
              </a:r>
              <a:endParaRPr lang="ko-KR" altLang="en-US" b="1" dirty="0">
                <a:solidFill>
                  <a:srgbClr val="92D050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6049F70-B95B-4773-B370-B3F0827F4759}"/>
                </a:ext>
              </a:extLst>
            </p:cNvPr>
            <p:cNvSpPr txBox="1"/>
            <p:nvPr/>
          </p:nvSpPr>
          <p:spPr>
            <a:xfrm>
              <a:off x="321386" y="4738847"/>
              <a:ext cx="2851594" cy="1046603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It is necessary to store data in the form of IDs on the server so that they can be grouped and divided.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94541A03-FC8B-4E1F-8A9E-2FCAF47C8B1D}"/>
              </a:ext>
            </a:extLst>
          </p:cNvPr>
          <p:cNvGrpSpPr/>
          <p:nvPr/>
        </p:nvGrpSpPr>
        <p:grpSpPr>
          <a:xfrm>
            <a:off x="3871444" y="2014407"/>
            <a:ext cx="4899519" cy="4307746"/>
            <a:chOff x="4708647" y="2271244"/>
            <a:chExt cx="3443181" cy="2938275"/>
          </a:xfrm>
        </p:grpSpPr>
        <p:sp>
          <p:nvSpPr>
            <p:cNvPr id="33" name="자유형: 도형 112">
              <a:extLst>
                <a:ext uri="{FF2B5EF4-FFF2-40B4-BE49-F238E27FC236}">
                  <a16:creationId xmlns:a16="http://schemas.microsoft.com/office/drawing/2014/main" id="{76FDB1C4-0E5A-4063-AEEC-8DE961822ED7}"/>
                </a:ext>
              </a:extLst>
            </p:cNvPr>
            <p:cNvSpPr/>
            <p:nvPr/>
          </p:nvSpPr>
          <p:spPr>
            <a:xfrm>
              <a:off x="5424880" y="2949383"/>
              <a:ext cx="1627206" cy="1631046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4" name="자유형: 도형 113">
              <a:extLst>
                <a:ext uri="{FF2B5EF4-FFF2-40B4-BE49-F238E27FC236}">
                  <a16:creationId xmlns:a16="http://schemas.microsoft.com/office/drawing/2014/main" id="{8111823E-856F-45C8-9B6A-E37F6B0973F7}"/>
                </a:ext>
              </a:extLst>
            </p:cNvPr>
            <p:cNvSpPr/>
            <p:nvPr/>
          </p:nvSpPr>
          <p:spPr>
            <a:xfrm>
              <a:off x="7024421" y="2671091"/>
              <a:ext cx="1127407" cy="1130068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35" name="자유형: 도형 114">
              <a:extLst>
                <a:ext uri="{FF2B5EF4-FFF2-40B4-BE49-F238E27FC236}">
                  <a16:creationId xmlns:a16="http://schemas.microsoft.com/office/drawing/2014/main" id="{29C81604-2A21-4787-B631-C3A86B7F7B4D}"/>
                </a:ext>
              </a:extLst>
            </p:cNvPr>
            <p:cNvSpPr/>
            <p:nvPr/>
          </p:nvSpPr>
          <p:spPr>
            <a:xfrm>
              <a:off x="4755968" y="2271244"/>
              <a:ext cx="1127407" cy="1130068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6" name="자유형: 도형 116">
              <a:extLst>
                <a:ext uri="{FF2B5EF4-FFF2-40B4-BE49-F238E27FC236}">
                  <a16:creationId xmlns:a16="http://schemas.microsoft.com/office/drawing/2014/main" id="{4CBF9E65-BF38-4C03-946B-98E3E81E719E}"/>
                </a:ext>
              </a:extLst>
            </p:cNvPr>
            <p:cNvSpPr/>
            <p:nvPr/>
          </p:nvSpPr>
          <p:spPr>
            <a:xfrm>
              <a:off x="4708647" y="4079451"/>
              <a:ext cx="1127407" cy="1130068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1DE05843-D969-4841-9643-6C7DA3EAC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380" y="3780145"/>
            <a:ext cx="885238" cy="885238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B15E0CE4-993A-4703-8EAB-6FDE2B1790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980" y="2529864"/>
            <a:ext cx="563793" cy="563793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1616BE04-7063-4B51-A8F0-73230E1715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315" y="5169502"/>
            <a:ext cx="704134" cy="704134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FB73420D-B355-4ED5-B56E-3C4A745067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8708" y="3053425"/>
            <a:ext cx="663712" cy="66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385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77DBA"/>
      </a:accent1>
      <a:accent2>
        <a:srgbClr val="19A695"/>
      </a:accent2>
      <a:accent3>
        <a:srgbClr val="9AB854"/>
      </a:accent3>
      <a:accent4>
        <a:srgbClr val="EE9E13"/>
      </a:accent4>
      <a:accent5>
        <a:srgbClr val="BA3C2E"/>
      </a:accent5>
      <a:accent6>
        <a:srgbClr val="35455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38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77DBA"/>
      </a:accent1>
      <a:accent2>
        <a:srgbClr val="19A695"/>
      </a:accent2>
      <a:accent3>
        <a:srgbClr val="9AB854"/>
      </a:accent3>
      <a:accent4>
        <a:srgbClr val="EE9E13"/>
      </a:accent4>
      <a:accent5>
        <a:srgbClr val="BA3C2E"/>
      </a:accent5>
      <a:accent6>
        <a:srgbClr val="35455E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3856</TotalTime>
  <Words>491</Words>
  <Application>Microsoft Macintosh PowerPoint</Application>
  <PresentationFormat>와이드스크린</PresentationFormat>
  <Paragraphs>143</Paragraphs>
  <Slides>12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배달의민족 도현</vt:lpstr>
      <vt:lpstr>맑은 고딕</vt:lpstr>
      <vt:lpstr>Aharoni</vt:lpstr>
      <vt:lpstr>Arial</vt:lpstr>
      <vt:lpstr>Calibri</vt:lpstr>
      <vt:lpstr>Calibri Light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Prototype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이성민</cp:lastModifiedBy>
  <cp:revision>180</cp:revision>
  <dcterms:created xsi:type="dcterms:W3CDTF">2019-01-14T06:35:35Z</dcterms:created>
  <dcterms:modified xsi:type="dcterms:W3CDTF">2020-04-28T08:54:21Z</dcterms:modified>
</cp:coreProperties>
</file>

<file path=docProps/thumbnail.jpeg>
</file>